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3" r:id="rId5"/>
    <p:sldId id="318" r:id="rId6"/>
    <p:sldId id="331" r:id="rId7"/>
    <p:sldId id="327" r:id="rId8"/>
    <p:sldId id="328" r:id="rId9"/>
    <p:sldId id="332" r:id="rId10"/>
    <p:sldId id="338" r:id="rId11"/>
    <p:sldId id="335" r:id="rId12"/>
    <p:sldId id="340" r:id="rId13"/>
    <p:sldId id="342" r:id="rId14"/>
    <p:sldId id="341" r:id="rId15"/>
    <p:sldId id="345" r:id="rId16"/>
    <p:sldId id="343" r:id="rId17"/>
    <p:sldId id="344" r:id="rId18"/>
    <p:sldId id="346" r:id="rId19"/>
  </p:sldIdLst>
  <p:sldSz cx="9144000" cy="6858000" type="screen4x3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CBD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87802" autoAdjust="0"/>
  </p:normalViewPr>
  <p:slideViewPr>
    <p:cSldViewPr snapToGrid="0" snapToObjects="1">
      <p:cViewPr varScale="1">
        <p:scale>
          <a:sx n="35" d="100"/>
          <a:sy n="35" d="100"/>
        </p:scale>
        <p:origin x="9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81F82-D1F0-48C5-A491-54DA98C9456F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6B83D15A-4658-497E-A78B-3D29F2212F7F}">
      <dgm:prSet phldrT="[Tekst]" custT="1"/>
      <dgm:spPr/>
      <dgm:t>
        <a:bodyPr anchor="t"/>
        <a:lstStyle/>
        <a:p>
          <a:pPr algn="ctr"/>
          <a:r>
            <a:rPr lang="nb-NO" sz="1600" dirty="0">
              <a:latin typeface="Calibri" panose="020F0502020204030204" pitchFamily="34" charset="0"/>
            </a:rPr>
            <a:t>Politisk behandling av prosjekt</a:t>
          </a:r>
        </a:p>
      </dgm:t>
    </dgm:pt>
    <dgm:pt modelId="{6B3D2467-5B77-4675-B8B4-88222F715D82}" type="parTrans" cxnId="{956A9C29-1246-46EC-90AE-B0752A83D456}">
      <dgm:prSet/>
      <dgm:spPr/>
      <dgm:t>
        <a:bodyPr/>
        <a:lstStyle/>
        <a:p>
          <a:endParaRPr lang="nb-NO"/>
        </a:p>
      </dgm:t>
    </dgm:pt>
    <dgm:pt modelId="{1CB1E4E9-6FFF-42C4-8B71-71AC1EE68EF3}" type="sibTrans" cxnId="{956A9C29-1246-46EC-90AE-B0752A83D456}">
      <dgm:prSet/>
      <dgm:spPr/>
      <dgm:t>
        <a:bodyPr/>
        <a:lstStyle/>
        <a:p>
          <a:endParaRPr lang="nb-NO"/>
        </a:p>
      </dgm:t>
    </dgm:pt>
    <dgm:pt modelId="{B9024515-A403-42CB-AC2F-9211761A6D86}">
      <dgm:prSet phldrT="[Tekst]" custT="1"/>
      <dgm:spPr/>
      <dgm:t>
        <a:bodyPr anchor="t"/>
        <a:lstStyle/>
        <a:p>
          <a:r>
            <a:rPr lang="nb-NO" sz="1600" dirty="0">
              <a:latin typeface="Calibri" panose="020F0502020204030204" pitchFamily="34" charset="0"/>
            </a:rPr>
            <a:t>Bygg ferdigstilt</a:t>
          </a:r>
        </a:p>
      </dgm:t>
    </dgm:pt>
    <dgm:pt modelId="{5DFFDC3D-21BE-4C34-97E0-EFCAAC2BC642}" type="parTrans" cxnId="{6DF1BBBD-7502-4F46-8FC9-238C9319AC89}">
      <dgm:prSet/>
      <dgm:spPr/>
      <dgm:t>
        <a:bodyPr/>
        <a:lstStyle/>
        <a:p>
          <a:endParaRPr lang="nb-NO"/>
        </a:p>
      </dgm:t>
    </dgm:pt>
    <dgm:pt modelId="{24003945-BD9D-4101-B53A-9D5DFB1AC76A}" type="sibTrans" cxnId="{6DF1BBBD-7502-4F46-8FC9-238C9319AC89}">
      <dgm:prSet/>
      <dgm:spPr/>
      <dgm:t>
        <a:bodyPr/>
        <a:lstStyle/>
        <a:p>
          <a:endParaRPr lang="nb-NO"/>
        </a:p>
      </dgm:t>
    </dgm:pt>
    <dgm:pt modelId="{A2D0FAB2-BE7A-4BD8-BDDF-90F10E9D18B8}">
      <dgm:prSet phldrT="[Tekst]" custT="1"/>
      <dgm:spPr/>
      <dgm:t>
        <a:bodyPr anchor="t"/>
        <a:lstStyle/>
        <a:p>
          <a:r>
            <a:rPr lang="nb-NO" sz="1600" dirty="0">
              <a:latin typeface="Calibri" panose="020F0502020204030204" pitchFamily="34" charset="0"/>
            </a:rPr>
            <a:t>Skolestart i ny skole</a:t>
          </a:r>
        </a:p>
      </dgm:t>
    </dgm:pt>
    <dgm:pt modelId="{655204AC-E7CA-4B2F-945F-361582B3A113}" type="parTrans" cxnId="{18140CD6-A5DA-4191-A5AB-4AA1730A4A90}">
      <dgm:prSet/>
      <dgm:spPr/>
      <dgm:t>
        <a:bodyPr/>
        <a:lstStyle/>
        <a:p>
          <a:endParaRPr lang="nb-NO"/>
        </a:p>
      </dgm:t>
    </dgm:pt>
    <dgm:pt modelId="{EF8F50C8-0420-48CF-B052-F5927F59ED2A}" type="sibTrans" cxnId="{18140CD6-A5DA-4191-A5AB-4AA1730A4A90}">
      <dgm:prSet/>
      <dgm:spPr/>
      <dgm:t>
        <a:bodyPr/>
        <a:lstStyle/>
        <a:p>
          <a:endParaRPr lang="nb-NO"/>
        </a:p>
      </dgm:t>
    </dgm:pt>
    <dgm:pt modelId="{6A6FBD6B-5240-46CA-AE08-FC144A76CD18}">
      <dgm:prSet phldrT="[Tekst]" custT="1"/>
      <dgm:spPr/>
      <dgm:t>
        <a:bodyPr anchor="ctr"/>
        <a:lstStyle/>
        <a:p>
          <a:pPr algn="ctr"/>
          <a:r>
            <a:rPr lang="nb-NO" sz="1600" dirty="0">
              <a:latin typeface="Calibri" panose="020F0502020204030204" pitchFamily="34" charset="0"/>
            </a:rPr>
            <a:t>Prosjektering med entreprenør igangsatt</a:t>
          </a:r>
        </a:p>
      </dgm:t>
    </dgm:pt>
    <dgm:pt modelId="{61519B22-1ADC-4CA5-92BF-745931EB6EFF}" type="sibTrans" cxnId="{05E3D538-658A-4AB2-9367-CA6142FD714B}">
      <dgm:prSet/>
      <dgm:spPr/>
      <dgm:t>
        <a:bodyPr/>
        <a:lstStyle/>
        <a:p>
          <a:endParaRPr lang="nb-NO"/>
        </a:p>
      </dgm:t>
    </dgm:pt>
    <dgm:pt modelId="{17EFD72B-3182-412A-A013-FC9083D51E3B}" type="parTrans" cxnId="{05E3D538-658A-4AB2-9367-CA6142FD714B}">
      <dgm:prSet/>
      <dgm:spPr/>
      <dgm:t>
        <a:bodyPr/>
        <a:lstStyle/>
        <a:p>
          <a:endParaRPr lang="nb-NO"/>
        </a:p>
      </dgm:t>
    </dgm:pt>
    <dgm:pt modelId="{4712AAC5-E164-44BD-9391-C2D34CB06E31}">
      <dgm:prSet phldrT="[Tekst]" custT="1"/>
      <dgm:spPr/>
      <dgm:t>
        <a:bodyPr anchor="t"/>
        <a:lstStyle/>
        <a:p>
          <a:pPr algn="ctr"/>
          <a:r>
            <a:rPr lang="nb-NO" sz="1600" dirty="0">
              <a:latin typeface="Calibri" panose="020F0502020204030204" pitchFamily="34" charset="0"/>
            </a:rPr>
            <a:t>Planlagt byggestart</a:t>
          </a:r>
        </a:p>
      </dgm:t>
    </dgm:pt>
    <dgm:pt modelId="{AE5C3F13-6028-42A6-BB42-B9B1E2257E48}" type="sibTrans" cxnId="{8E4CC26C-63AF-40B9-954C-BFF536FCD508}">
      <dgm:prSet/>
      <dgm:spPr/>
      <dgm:t>
        <a:bodyPr/>
        <a:lstStyle/>
        <a:p>
          <a:endParaRPr lang="nb-NO"/>
        </a:p>
      </dgm:t>
    </dgm:pt>
    <dgm:pt modelId="{AA6E3AB3-BFD1-4EBA-B401-A5D54AD3E5FC}" type="parTrans" cxnId="{8E4CC26C-63AF-40B9-954C-BFF536FCD508}">
      <dgm:prSet/>
      <dgm:spPr/>
      <dgm:t>
        <a:bodyPr/>
        <a:lstStyle/>
        <a:p>
          <a:endParaRPr lang="nb-NO"/>
        </a:p>
      </dgm:t>
    </dgm:pt>
    <dgm:pt modelId="{1F64C5DC-7A57-4DBE-810D-99399C40A276}" type="pres">
      <dgm:prSet presAssocID="{90F81F82-D1F0-48C5-A491-54DA98C9456F}" presName="Name0" presStyleCnt="0">
        <dgm:presLayoutVars>
          <dgm:dir/>
          <dgm:resizeHandles val="exact"/>
        </dgm:presLayoutVars>
      </dgm:prSet>
      <dgm:spPr/>
    </dgm:pt>
    <dgm:pt modelId="{BC04F160-BBF0-441F-85E6-90A8B29CC0DF}" type="pres">
      <dgm:prSet presAssocID="{90F81F82-D1F0-48C5-A491-54DA98C9456F}" presName="arrow" presStyleLbl="bgShp" presStyleIdx="0" presStyleCnt="1" custScaleY="52796"/>
      <dgm:spPr/>
    </dgm:pt>
    <dgm:pt modelId="{9B7C7176-4388-4B86-B690-4DE07CB4E4C5}" type="pres">
      <dgm:prSet presAssocID="{90F81F82-D1F0-48C5-A491-54DA98C9456F}" presName="points" presStyleCnt="0"/>
      <dgm:spPr/>
    </dgm:pt>
    <dgm:pt modelId="{218F8137-21FF-4334-8803-CE9B7F54EB07}" type="pres">
      <dgm:prSet presAssocID="{6A6FBD6B-5240-46CA-AE08-FC144A76CD18}" presName="compositeA" presStyleCnt="0"/>
      <dgm:spPr/>
    </dgm:pt>
    <dgm:pt modelId="{CC3683DD-75E0-4ADB-92F9-23B2F56087CD}" type="pres">
      <dgm:prSet presAssocID="{6A6FBD6B-5240-46CA-AE08-FC144A76CD18}" presName="textA" presStyleLbl="revTx" presStyleIdx="0" presStyleCnt="5" custScaleX="163075" custScaleY="141595" custLinFactY="98861" custLinFactNeighborX="2036" custLinFactNeighborY="100000">
        <dgm:presLayoutVars>
          <dgm:bulletEnabled val="1"/>
        </dgm:presLayoutVars>
      </dgm:prSet>
      <dgm:spPr/>
    </dgm:pt>
    <dgm:pt modelId="{0DD434FA-C8B2-4692-8555-D375C8434F5F}" type="pres">
      <dgm:prSet presAssocID="{6A6FBD6B-5240-46CA-AE08-FC144A76CD18}" presName="circleA" presStyleLbl="node1" presStyleIdx="0" presStyleCnt="5" custLinFactNeighborX="12207" custLinFactNeighborY="-43886"/>
      <dgm:spPr/>
    </dgm:pt>
    <dgm:pt modelId="{00406586-0C01-4AB6-92BE-FEA31B2CE447}" type="pres">
      <dgm:prSet presAssocID="{6A6FBD6B-5240-46CA-AE08-FC144A76CD18}" presName="spaceA" presStyleCnt="0"/>
      <dgm:spPr/>
    </dgm:pt>
    <dgm:pt modelId="{F897B57C-DF7D-4578-8673-504FFB31FD72}" type="pres">
      <dgm:prSet presAssocID="{61519B22-1ADC-4CA5-92BF-745931EB6EFF}" presName="space" presStyleCnt="0"/>
      <dgm:spPr/>
    </dgm:pt>
    <dgm:pt modelId="{A9A4DB59-1516-4BF0-AB5F-E3C5AA7BD98D}" type="pres">
      <dgm:prSet presAssocID="{6B83D15A-4658-497E-A78B-3D29F2212F7F}" presName="compositeB" presStyleCnt="0"/>
      <dgm:spPr/>
    </dgm:pt>
    <dgm:pt modelId="{B39A265C-0F9B-45B0-A7CB-5C3A6BE75D9A}" type="pres">
      <dgm:prSet presAssocID="{6B83D15A-4658-497E-A78B-3D29F2212F7F}" presName="textB" presStyleLbl="revTx" presStyleIdx="1" presStyleCnt="5" custScaleX="171986" custLinFactNeighborX="1133" custLinFactNeighborY="16241">
        <dgm:presLayoutVars>
          <dgm:bulletEnabled val="1"/>
        </dgm:presLayoutVars>
      </dgm:prSet>
      <dgm:spPr/>
    </dgm:pt>
    <dgm:pt modelId="{4EF9755D-C3C6-4C48-94EF-DE97BE7789DA}" type="pres">
      <dgm:prSet presAssocID="{6B83D15A-4658-497E-A78B-3D29F2212F7F}" presName="circleB" presStyleLbl="node1" presStyleIdx="1" presStyleCnt="5"/>
      <dgm:spPr/>
    </dgm:pt>
    <dgm:pt modelId="{D7EFC16F-3C9F-4397-B4CE-7EBF90EC1F5B}" type="pres">
      <dgm:prSet presAssocID="{6B83D15A-4658-497E-A78B-3D29F2212F7F}" presName="spaceB" presStyleCnt="0"/>
      <dgm:spPr/>
    </dgm:pt>
    <dgm:pt modelId="{863EE612-C1C3-4A3F-A7C1-20F306DBDCAE}" type="pres">
      <dgm:prSet presAssocID="{1CB1E4E9-6FFF-42C4-8B71-71AC1EE68EF3}" presName="space" presStyleCnt="0"/>
      <dgm:spPr/>
    </dgm:pt>
    <dgm:pt modelId="{4E25DFF6-5721-4CF2-9CA5-C0ED6C4FA141}" type="pres">
      <dgm:prSet presAssocID="{4712AAC5-E164-44BD-9391-C2D34CB06E31}" presName="compositeA" presStyleCnt="0"/>
      <dgm:spPr/>
    </dgm:pt>
    <dgm:pt modelId="{CB365DD1-6481-4261-9B85-63C72E2CB33A}" type="pres">
      <dgm:prSet presAssocID="{4712AAC5-E164-44BD-9391-C2D34CB06E31}" presName="textA" presStyleLbl="revTx" presStyleIdx="2" presStyleCnt="5" custScaleX="147483" custLinFactY="54514" custLinFactNeighborX="-2754" custLinFactNeighborY="100000">
        <dgm:presLayoutVars>
          <dgm:bulletEnabled val="1"/>
        </dgm:presLayoutVars>
      </dgm:prSet>
      <dgm:spPr/>
    </dgm:pt>
    <dgm:pt modelId="{1FD23467-FF55-4EFD-A30A-EDA277E80251}" type="pres">
      <dgm:prSet presAssocID="{4712AAC5-E164-44BD-9391-C2D34CB06E31}" presName="circleA" presStyleLbl="node1" presStyleIdx="2" presStyleCnt="5" custLinFactNeighborX="-3182" custLinFactNeighborY="5139"/>
      <dgm:spPr/>
    </dgm:pt>
    <dgm:pt modelId="{F919BD68-C4FB-4AAD-A1EA-42734BBCB193}" type="pres">
      <dgm:prSet presAssocID="{4712AAC5-E164-44BD-9391-C2D34CB06E31}" presName="spaceA" presStyleCnt="0"/>
      <dgm:spPr/>
    </dgm:pt>
    <dgm:pt modelId="{F904678C-63B6-4DD4-865E-80B25DAB67C1}" type="pres">
      <dgm:prSet presAssocID="{AE5C3F13-6028-42A6-BB42-B9B1E2257E48}" presName="space" presStyleCnt="0"/>
      <dgm:spPr/>
    </dgm:pt>
    <dgm:pt modelId="{658D978F-4A42-4444-8A31-C879164F124F}" type="pres">
      <dgm:prSet presAssocID="{B9024515-A403-42CB-AC2F-9211761A6D86}" presName="compositeB" presStyleCnt="0"/>
      <dgm:spPr/>
    </dgm:pt>
    <dgm:pt modelId="{023EE71B-ACDC-4C31-9070-B2F00933A2CF}" type="pres">
      <dgm:prSet presAssocID="{B9024515-A403-42CB-AC2F-9211761A6D86}" presName="textB" presStyleLbl="revTx" presStyleIdx="3" presStyleCnt="5" custScaleX="174820" custLinFactNeighborX="1156" custLinFactNeighborY="0">
        <dgm:presLayoutVars>
          <dgm:bulletEnabled val="1"/>
        </dgm:presLayoutVars>
      </dgm:prSet>
      <dgm:spPr/>
    </dgm:pt>
    <dgm:pt modelId="{BDAEC323-6CE9-4F5E-A9BC-1C82CB769BFA}" type="pres">
      <dgm:prSet presAssocID="{B9024515-A403-42CB-AC2F-9211761A6D86}" presName="circleB" presStyleLbl="node1" presStyleIdx="3" presStyleCnt="5"/>
      <dgm:spPr/>
    </dgm:pt>
    <dgm:pt modelId="{8A0446B8-6FE2-4902-8359-199C3E88BBD5}" type="pres">
      <dgm:prSet presAssocID="{B9024515-A403-42CB-AC2F-9211761A6D86}" presName="spaceB" presStyleCnt="0"/>
      <dgm:spPr/>
    </dgm:pt>
    <dgm:pt modelId="{F471ECE2-1A9C-4162-8B6E-42B2ECAD2B96}" type="pres">
      <dgm:prSet presAssocID="{24003945-BD9D-4101-B53A-9D5DFB1AC76A}" presName="space" presStyleCnt="0"/>
      <dgm:spPr/>
    </dgm:pt>
    <dgm:pt modelId="{4E35274F-CE65-4CC2-8237-8D5B7EEE4241}" type="pres">
      <dgm:prSet presAssocID="{A2D0FAB2-BE7A-4BD8-BDDF-90F10E9D18B8}" presName="compositeA" presStyleCnt="0"/>
      <dgm:spPr/>
    </dgm:pt>
    <dgm:pt modelId="{1BF04023-56CA-47D5-8AB1-2C7EAEDAAB13}" type="pres">
      <dgm:prSet presAssocID="{A2D0FAB2-BE7A-4BD8-BDDF-90F10E9D18B8}" presName="textA" presStyleLbl="revTx" presStyleIdx="4" presStyleCnt="5" custScaleX="151109" custLinFactY="50000" custLinFactNeighborX="-724" custLinFactNeighborY="100000">
        <dgm:presLayoutVars>
          <dgm:bulletEnabled val="1"/>
        </dgm:presLayoutVars>
      </dgm:prSet>
      <dgm:spPr/>
    </dgm:pt>
    <dgm:pt modelId="{AED47B1B-228C-4312-86B7-A28E06311DF4}" type="pres">
      <dgm:prSet presAssocID="{A2D0FAB2-BE7A-4BD8-BDDF-90F10E9D18B8}" presName="circleA" presStyleLbl="node1" presStyleIdx="4" presStyleCnt="5" custLinFactNeighborX="-28141"/>
      <dgm:spPr/>
    </dgm:pt>
    <dgm:pt modelId="{9C3046D5-5B96-430F-AF09-56EAFA505BC6}" type="pres">
      <dgm:prSet presAssocID="{A2D0FAB2-BE7A-4BD8-BDDF-90F10E9D18B8}" presName="spaceA" presStyleCnt="0"/>
      <dgm:spPr/>
    </dgm:pt>
  </dgm:ptLst>
  <dgm:cxnLst>
    <dgm:cxn modelId="{956A9C29-1246-46EC-90AE-B0752A83D456}" srcId="{90F81F82-D1F0-48C5-A491-54DA98C9456F}" destId="{6B83D15A-4658-497E-A78B-3D29F2212F7F}" srcOrd="1" destOrd="0" parTransId="{6B3D2467-5B77-4675-B8B4-88222F715D82}" sibTransId="{1CB1E4E9-6FFF-42C4-8B71-71AC1EE68EF3}"/>
    <dgm:cxn modelId="{05E3D538-658A-4AB2-9367-CA6142FD714B}" srcId="{90F81F82-D1F0-48C5-A491-54DA98C9456F}" destId="{6A6FBD6B-5240-46CA-AE08-FC144A76CD18}" srcOrd="0" destOrd="0" parTransId="{17EFD72B-3182-412A-A013-FC9083D51E3B}" sibTransId="{61519B22-1ADC-4CA5-92BF-745931EB6EFF}"/>
    <dgm:cxn modelId="{5A315B4A-57F4-446C-806A-B79A826DE5E1}" type="presOf" srcId="{A2D0FAB2-BE7A-4BD8-BDDF-90F10E9D18B8}" destId="{1BF04023-56CA-47D5-8AB1-2C7EAEDAAB13}" srcOrd="0" destOrd="0" presId="urn:microsoft.com/office/officeart/2005/8/layout/hProcess11"/>
    <dgm:cxn modelId="{8E4CC26C-63AF-40B9-954C-BFF536FCD508}" srcId="{90F81F82-D1F0-48C5-A491-54DA98C9456F}" destId="{4712AAC5-E164-44BD-9391-C2D34CB06E31}" srcOrd="2" destOrd="0" parTransId="{AA6E3AB3-BFD1-4EBA-B401-A5D54AD3E5FC}" sibTransId="{AE5C3F13-6028-42A6-BB42-B9B1E2257E48}"/>
    <dgm:cxn modelId="{3EE41952-B7A3-4069-9D0B-4173F50F3E7F}" type="presOf" srcId="{6B83D15A-4658-497E-A78B-3D29F2212F7F}" destId="{B39A265C-0F9B-45B0-A7CB-5C3A6BE75D9A}" srcOrd="0" destOrd="0" presId="urn:microsoft.com/office/officeart/2005/8/layout/hProcess11"/>
    <dgm:cxn modelId="{06B765AA-0245-4C53-8184-87A5CF0E3411}" type="presOf" srcId="{6A6FBD6B-5240-46CA-AE08-FC144A76CD18}" destId="{CC3683DD-75E0-4ADB-92F9-23B2F56087CD}" srcOrd="0" destOrd="0" presId="urn:microsoft.com/office/officeart/2005/8/layout/hProcess11"/>
    <dgm:cxn modelId="{E33BCFAA-F7C0-424B-A0DD-7249299ED28E}" type="presOf" srcId="{B9024515-A403-42CB-AC2F-9211761A6D86}" destId="{023EE71B-ACDC-4C31-9070-B2F00933A2CF}" srcOrd="0" destOrd="0" presId="urn:microsoft.com/office/officeart/2005/8/layout/hProcess11"/>
    <dgm:cxn modelId="{6DF1BBBD-7502-4F46-8FC9-238C9319AC89}" srcId="{90F81F82-D1F0-48C5-A491-54DA98C9456F}" destId="{B9024515-A403-42CB-AC2F-9211761A6D86}" srcOrd="3" destOrd="0" parTransId="{5DFFDC3D-21BE-4C34-97E0-EFCAAC2BC642}" sibTransId="{24003945-BD9D-4101-B53A-9D5DFB1AC76A}"/>
    <dgm:cxn modelId="{18140CD6-A5DA-4191-A5AB-4AA1730A4A90}" srcId="{90F81F82-D1F0-48C5-A491-54DA98C9456F}" destId="{A2D0FAB2-BE7A-4BD8-BDDF-90F10E9D18B8}" srcOrd="4" destOrd="0" parTransId="{655204AC-E7CA-4B2F-945F-361582B3A113}" sibTransId="{EF8F50C8-0420-48CF-B052-F5927F59ED2A}"/>
    <dgm:cxn modelId="{78DFACDE-1C64-43B7-86A0-898F406BB347}" type="presOf" srcId="{90F81F82-D1F0-48C5-A491-54DA98C9456F}" destId="{1F64C5DC-7A57-4DBE-810D-99399C40A276}" srcOrd="0" destOrd="0" presId="urn:microsoft.com/office/officeart/2005/8/layout/hProcess11"/>
    <dgm:cxn modelId="{AD98CEF2-1B41-4B93-947A-ECCAD9815038}" type="presOf" srcId="{4712AAC5-E164-44BD-9391-C2D34CB06E31}" destId="{CB365DD1-6481-4261-9B85-63C72E2CB33A}" srcOrd="0" destOrd="0" presId="urn:microsoft.com/office/officeart/2005/8/layout/hProcess11"/>
    <dgm:cxn modelId="{23696DCA-CD46-4D34-913F-965BD4175573}" type="presParOf" srcId="{1F64C5DC-7A57-4DBE-810D-99399C40A276}" destId="{BC04F160-BBF0-441F-85E6-90A8B29CC0DF}" srcOrd="0" destOrd="0" presId="urn:microsoft.com/office/officeart/2005/8/layout/hProcess11"/>
    <dgm:cxn modelId="{1E542003-3CE7-475B-AF67-178085802204}" type="presParOf" srcId="{1F64C5DC-7A57-4DBE-810D-99399C40A276}" destId="{9B7C7176-4388-4B86-B690-4DE07CB4E4C5}" srcOrd="1" destOrd="0" presId="urn:microsoft.com/office/officeart/2005/8/layout/hProcess11"/>
    <dgm:cxn modelId="{5BF0E529-1571-4913-9229-1B8DAFC2CFC9}" type="presParOf" srcId="{9B7C7176-4388-4B86-B690-4DE07CB4E4C5}" destId="{218F8137-21FF-4334-8803-CE9B7F54EB07}" srcOrd="0" destOrd="0" presId="urn:microsoft.com/office/officeart/2005/8/layout/hProcess11"/>
    <dgm:cxn modelId="{C7051027-6EA4-4C85-BEEB-A06E23316F68}" type="presParOf" srcId="{218F8137-21FF-4334-8803-CE9B7F54EB07}" destId="{CC3683DD-75E0-4ADB-92F9-23B2F56087CD}" srcOrd="0" destOrd="0" presId="urn:microsoft.com/office/officeart/2005/8/layout/hProcess11"/>
    <dgm:cxn modelId="{3522FA50-51DF-4E36-AC79-5549054DD50F}" type="presParOf" srcId="{218F8137-21FF-4334-8803-CE9B7F54EB07}" destId="{0DD434FA-C8B2-4692-8555-D375C8434F5F}" srcOrd="1" destOrd="0" presId="urn:microsoft.com/office/officeart/2005/8/layout/hProcess11"/>
    <dgm:cxn modelId="{BB45C8A8-1E4A-40F9-92DE-B8C1455E0F25}" type="presParOf" srcId="{218F8137-21FF-4334-8803-CE9B7F54EB07}" destId="{00406586-0C01-4AB6-92BE-FEA31B2CE447}" srcOrd="2" destOrd="0" presId="urn:microsoft.com/office/officeart/2005/8/layout/hProcess11"/>
    <dgm:cxn modelId="{DB20C914-9A43-4813-8599-4799C7605269}" type="presParOf" srcId="{9B7C7176-4388-4B86-B690-4DE07CB4E4C5}" destId="{F897B57C-DF7D-4578-8673-504FFB31FD72}" srcOrd="1" destOrd="0" presId="urn:microsoft.com/office/officeart/2005/8/layout/hProcess11"/>
    <dgm:cxn modelId="{EB3230CF-E189-4AE9-BCE4-599CF297FE93}" type="presParOf" srcId="{9B7C7176-4388-4B86-B690-4DE07CB4E4C5}" destId="{A9A4DB59-1516-4BF0-AB5F-E3C5AA7BD98D}" srcOrd="2" destOrd="0" presId="urn:microsoft.com/office/officeart/2005/8/layout/hProcess11"/>
    <dgm:cxn modelId="{D621450B-6856-4E40-8EF6-FE9DB1A3C755}" type="presParOf" srcId="{A9A4DB59-1516-4BF0-AB5F-E3C5AA7BD98D}" destId="{B39A265C-0F9B-45B0-A7CB-5C3A6BE75D9A}" srcOrd="0" destOrd="0" presId="urn:microsoft.com/office/officeart/2005/8/layout/hProcess11"/>
    <dgm:cxn modelId="{A8516352-ABB7-4C6E-817E-12CF396767DF}" type="presParOf" srcId="{A9A4DB59-1516-4BF0-AB5F-E3C5AA7BD98D}" destId="{4EF9755D-C3C6-4C48-94EF-DE97BE7789DA}" srcOrd="1" destOrd="0" presId="urn:microsoft.com/office/officeart/2005/8/layout/hProcess11"/>
    <dgm:cxn modelId="{12F67393-6ECF-46AA-9B9E-ABC0296F7317}" type="presParOf" srcId="{A9A4DB59-1516-4BF0-AB5F-E3C5AA7BD98D}" destId="{D7EFC16F-3C9F-4397-B4CE-7EBF90EC1F5B}" srcOrd="2" destOrd="0" presId="urn:microsoft.com/office/officeart/2005/8/layout/hProcess11"/>
    <dgm:cxn modelId="{0C36690C-A6E4-43FD-89AB-A1968FB8A9AE}" type="presParOf" srcId="{9B7C7176-4388-4B86-B690-4DE07CB4E4C5}" destId="{863EE612-C1C3-4A3F-A7C1-20F306DBDCAE}" srcOrd="3" destOrd="0" presId="urn:microsoft.com/office/officeart/2005/8/layout/hProcess11"/>
    <dgm:cxn modelId="{9B876C4B-6AD5-4AC2-83C4-C283C2F4FEDF}" type="presParOf" srcId="{9B7C7176-4388-4B86-B690-4DE07CB4E4C5}" destId="{4E25DFF6-5721-4CF2-9CA5-C0ED6C4FA141}" srcOrd="4" destOrd="0" presId="urn:microsoft.com/office/officeart/2005/8/layout/hProcess11"/>
    <dgm:cxn modelId="{1432A526-FF97-4827-A9C4-CE5A0A0D3CF6}" type="presParOf" srcId="{4E25DFF6-5721-4CF2-9CA5-C0ED6C4FA141}" destId="{CB365DD1-6481-4261-9B85-63C72E2CB33A}" srcOrd="0" destOrd="0" presId="urn:microsoft.com/office/officeart/2005/8/layout/hProcess11"/>
    <dgm:cxn modelId="{C2BCE584-9ABD-44BE-A341-679DA7A46B80}" type="presParOf" srcId="{4E25DFF6-5721-4CF2-9CA5-C0ED6C4FA141}" destId="{1FD23467-FF55-4EFD-A30A-EDA277E80251}" srcOrd="1" destOrd="0" presId="urn:microsoft.com/office/officeart/2005/8/layout/hProcess11"/>
    <dgm:cxn modelId="{C29E9D47-26FB-446C-A6DD-2B4945E6B557}" type="presParOf" srcId="{4E25DFF6-5721-4CF2-9CA5-C0ED6C4FA141}" destId="{F919BD68-C4FB-4AAD-A1EA-42734BBCB193}" srcOrd="2" destOrd="0" presId="urn:microsoft.com/office/officeart/2005/8/layout/hProcess11"/>
    <dgm:cxn modelId="{D3DABB4C-B14F-4F86-97D2-92F4C66B03F9}" type="presParOf" srcId="{9B7C7176-4388-4B86-B690-4DE07CB4E4C5}" destId="{F904678C-63B6-4DD4-865E-80B25DAB67C1}" srcOrd="5" destOrd="0" presId="urn:microsoft.com/office/officeart/2005/8/layout/hProcess11"/>
    <dgm:cxn modelId="{B5357265-9370-456B-B75E-37FCBC670767}" type="presParOf" srcId="{9B7C7176-4388-4B86-B690-4DE07CB4E4C5}" destId="{658D978F-4A42-4444-8A31-C879164F124F}" srcOrd="6" destOrd="0" presId="urn:microsoft.com/office/officeart/2005/8/layout/hProcess11"/>
    <dgm:cxn modelId="{87741616-3533-4FEE-90AB-8515F7BE7C0F}" type="presParOf" srcId="{658D978F-4A42-4444-8A31-C879164F124F}" destId="{023EE71B-ACDC-4C31-9070-B2F00933A2CF}" srcOrd="0" destOrd="0" presId="urn:microsoft.com/office/officeart/2005/8/layout/hProcess11"/>
    <dgm:cxn modelId="{53D30679-4E58-4728-A3D7-0932CC3AD77E}" type="presParOf" srcId="{658D978F-4A42-4444-8A31-C879164F124F}" destId="{BDAEC323-6CE9-4F5E-A9BC-1C82CB769BFA}" srcOrd="1" destOrd="0" presId="urn:microsoft.com/office/officeart/2005/8/layout/hProcess11"/>
    <dgm:cxn modelId="{46E43171-1B9E-490D-A774-0041B56B2680}" type="presParOf" srcId="{658D978F-4A42-4444-8A31-C879164F124F}" destId="{8A0446B8-6FE2-4902-8359-199C3E88BBD5}" srcOrd="2" destOrd="0" presId="urn:microsoft.com/office/officeart/2005/8/layout/hProcess11"/>
    <dgm:cxn modelId="{E06652BA-E391-4FA2-A59D-9C0B15B750DD}" type="presParOf" srcId="{9B7C7176-4388-4B86-B690-4DE07CB4E4C5}" destId="{F471ECE2-1A9C-4162-8B6E-42B2ECAD2B96}" srcOrd="7" destOrd="0" presId="urn:microsoft.com/office/officeart/2005/8/layout/hProcess11"/>
    <dgm:cxn modelId="{765D3A40-A682-47F1-9078-9906569A369B}" type="presParOf" srcId="{9B7C7176-4388-4B86-B690-4DE07CB4E4C5}" destId="{4E35274F-CE65-4CC2-8237-8D5B7EEE4241}" srcOrd="8" destOrd="0" presId="urn:microsoft.com/office/officeart/2005/8/layout/hProcess11"/>
    <dgm:cxn modelId="{439CDE04-E2E4-47D7-9A7C-7D8346BEE773}" type="presParOf" srcId="{4E35274F-CE65-4CC2-8237-8D5B7EEE4241}" destId="{1BF04023-56CA-47D5-8AB1-2C7EAEDAAB13}" srcOrd="0" destOrd="0" presId="urn:microsoft.com/office/officeart/2005/8/layout/hProcess11"/>
    <dgm:cxn modelId="{60A378BA-682C-4B87-B2BE-5375938D2467}" type="presParOf" srcId="{4E35274F-CE65-4CC2-8237-8D5B7EEE4241}" destId="{AED47B1B-228C-4312-86B7-A28E06311DF4}" srcOrd="1" destOrd="0" presId="urn:microsoft.com/office/officeart/2005/8/layout/hProcess11"/>
    <dgm:cxn modelId="{28CD9A3A-2B48-47D2-9AA6-2AFD4C2D043D}" type="presParOf" srcId="{4E35274F-CE65-4CC2-8237-8D5B7EEE4241}" destId="{9C3046D5-5B96-430F-AF09-56EAFA505BC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F160-BBF0-441F-85E6-90A8B29CC0DF}">
      <dsp:nvSpPr>
        <dsp:cNvPr id="0" name=""/>
        <dsp:cNvSpPr/>
      </dsp:nvSpPr>
      <dsp:spPr>
        <a:xfrm>
          <a:off x="0" y="1274529"/>
          <a:ext cx="8021052" cy="682441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683DD-75E0-4ADB-92F9-23B2F56087CD}">
      <dsp:nvSpPr>
        <dsp:cNvPr id="0" name=""/>
        <dsp:cNvSpPr/>
      </dsp:nvSpPr>
      <dsp:spPr>
        <a:xfrm>
          <a:off x="24177" y="1401243"/>
          <a:ext cx="1418416" cy="183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alibri" panose="020F0502020204030204" pitchFamily="34" charset="0"/>
            </a:rPr>
            <a:t>Prosjektering med entreprenør igangsatt</a:t>
          </a:r>
        </a:p>
      </dsp:txBody>
      <dsp:txXfrm>
        <a:off x="24177" y="1401243"/>
        <a:ext cx="1418416" cy="1830256"/>
      </dsp:txXfrm>
    </dsp:sp>
    <dsp:sp modelId="{0DD434FA-C8B2-4692-8555-D375C8434F5F}">
      <dsp:nvSpPr>
        <dsp:cNvPr id="0" name=""/>
        <dsp:cNvSpPr/>
      </dsp:nvSpPr>
      <dsp:spPr>
        <a:xfrm>
          <a:off x="593548" y="1446771"/>
          <a:ext cx="323150" cy="3231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A265C-0F9B-45B0-A7CB-5C3A6BE75D9A}">
      <dsp:nvSpPr>
        <dsp:cNvPr id="0" name=""/>
        <dsp:cNvSpPr/>
      </dsp:nvSpPr>
      <dsp:spPr>
        <a:xfrm>
          <a:off x="1478229" y="1938900"/>
          <a:ext cx="1495924" cy="129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alibri" panose="020F0502020204030204" pitchFamily="34" charset="0"/>
            </a:rPr>
            <a:t>Politisk behandling av prosjekt</a:t>
          </a:r>
        </a:p>
      </dsp:txBody>
      <dsp:txXfrm>
        <a:off x="1478229" y="1938900"/>
        <a:ext cx="1495924" cy="1292600"/>
      </dsp:txXfrm>
    </dsp:sp>
    <dsp:sp modelId="{4EF9755D-C3C6-4C48-94EF-DE97BE7789DA}">
      <dsp:nvSpPr>
        <dsp:cNvPr id="0" name=""/>
        <dsp:cNvSpPr/>
      </dsp:nvSpPr>
      <dsp:spPr>
        <a:xfrm>
          <a:off x="2054762" y="1454174"/>
          <a:ext cx="323150" cy="323150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65DD1-6481-4261-9B85-63C72E2CB33A}">
      <dsp:nvSpPr>
        <dsp:cNvPr id="0" name=""/>
        <dsp:cNvSpPr/>
      </dsp:nvSpPr>
      <dsp:spPr>
        <a:xfrm>
          <a:off x="2983834" y="1938899"/>
          <a:ext cx="1282798" cy="129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alibri" panose="020F0502020204030204" pitchFamily="34" charset="0"/>
            </a:rPr>
            <a:t>Planlagt byggestart</a:t>
          </a:r>
        </a:p>
      </dsp:txBody>
      <dsp:txXfrm>
        <a:off x="2983834" y="1938899"/>
        <a:ext cx="1282798" cy="1292600"/>
      </dsp:txXfrm>
    </dsp:sp>
    <dsp:sp modelId="{1FD23467-FF55-4EFD-A30A-EDA277E80251}">
      <dsp:nvSpPr>
        <dsp:cNvPr id="0" name=""/>
        <dsp:cNvSpPr/>
      </dsp:nvSpPr>
      <dsp:spPr>
        <a:xfrm>
          <a:off x="3477330" y="1470781"/>
          <a:ext cx="323150" cy="32315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EE71B-ACDC-4C31-9070-B2F00933A2CF}">
      <dsp:nvSpPr>
        <dsp:cNvPr id="0" name=""/>
        <dsp:cNvSpPr/>
      </dsp:nvSpPr>
      <dsp:spPr>
        <a:xfrm>
          <a:off x="4344132" y="1938900"/>
          <a:ext cx="1520574" cy="129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alibri" panose="020F0502020204030204" pitchFamily="34" charset="0"/>
            </a:rPr>
            <a:t>Bygg ferdigstilt</a:t>
          </a:r>
        </a:p>
      </dsp:txBody>
      <dsp:txXfrm>
        <a:off x="4344132" y="1938900"/>
        <a:ext cx="1520574" cy="1292600"/>
      </dsp:txXfrm>
    </dsp:sp>
    <dsp:sp modelId="{BDAEC323-6CE9-4F5E-A9BC-1C82CB769BFA}">
      <dsp:nvSpPr>
        <dsp:cNvPr id="0" name=""/>
        <dsp:cNvSpPr/>
      </dsp:nvSpPr>
      <dsp:spPr>
        <a:xfrm>
          <a:off x="4932789" y="1454174"/>
          <a:ext cx="323150" cy="323150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04023-56CA-47D5-8AB1-2C7EAEDAAB13}">
      <dsp:nvSpPr>
        <dsp:cNvPr id="0" name=""/>
        <dsp:cNvSpPr/>
      </dsp:nvSpPr>
      <dsp:spPr>
        <a:xfrm>
          <a:off x="5891843" y="1938900"/>
          <a:ext cx="1314337" cy="129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alibri" panose="020F0502020204030204" pitchFamily="34" charset="0"/>
            </a:rPr>
            <a:t>Skolestart i ny skole</a:t>
          </a:r>
        </a:p>
      </dsp:txBody>
      <dsp:txXfrm>
        <a:off x="5891843" y="1938900"/>
        <a:ext cx="1314337" cy="1292600"/>
      </dsp:txXfrm>
    </dsp:sp>
    <dsp:sp modelId="{AED47B1B-228C-4312-86B7-A28E06311DF4}">
      <dsp:nvSpPr>
        <dsp:cNvPr id="0" name=""/>
        <dsp:cNvSpPr/>
      </dsp:nvSpPr>
      <dsp:spPr>
        <a:xfrm>
          <a:off x="6302797" y="1454174"/>
          <a:ext cx="323150" cy="32315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8FF5B8-8965-234E-9790-014BC0E4D1B8}" type="datetimeFigureOut">
              <a:rPr lang="nb-NO"/>
              <a:pPr>
                <a:defRPr/>
              </a:pPr>
              <a:t>16.02.2021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70A4C8-942D-304B-BBBA-87DFB1EFFD0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868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7BC6A-B6F8-464A-A62A-C97AE5F14141}" type="datetimeFigureOut">
              <a:rPr lang="nb-NO" smtClean="0"/>
              <a:t>16.02.2021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CD65B-D21E-4BD7-8BF7-1C8E8CB1F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81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06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12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55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86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351F9-8A88-4D5C-846F-6C7AC7ACC36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82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351F9-8A88-4D5C-846F-6C7AC7ACC36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080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93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88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95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137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294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. Startside_m_fast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 descr="Depositphotos_57215281_m_b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70"/>
          <a:stretch>
            <a:fillRect/>
          </a:stretch>
        </p:blipFill>
        <p:spPr bwMode="auto">
          <a:xfrm>
            <a:off x="-95250" y="0"/>
            <a:ext cx="93027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-95250" y="29527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044825"/>
            <a:ext cx="203358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774704" y="5341941"/>
            <a:ext cx="3540125" cy="80962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774700" y="4710751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8045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. 3_punkt_vikingbakgrunn_animert_symbo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01600" y="-284163"/>
            <a:ext cx="9302750" cy="7142163"/>
          </a:xfrm>
          <a:prstGeom prst="rect">
            <a:avLst/>
          </a:prstGeom>
          <a:solidFill>
            <a:srgbClr val="D1CCBD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6" name="Bilde 2" descr="Mønster_H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0"/>
            <a:ext cx="40195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sp>
        <p:nvSpPr>
          <p:cNvPr id="8" name="Oval 8"/>
          <p:cNvSpPr/>
          <p:nvPr/>
        </p:nvSpPr>
        <p:spPr>
          <a:xfrm>
            <a:off x="708025" y="1103313"/>
            <a:ext cx="687388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1</a:t>
            </a:r>
            <a:endParaRPr lang="en-GB" sz="3200" dirty="0"/>
          </a:p>
        </p:txBody>
      </p:sp>
      <p:sp>
        <p:nvSpPr>
          <p:cNvPr id="9" name="Oval 9"/>
          <p:cNvSpPr/>
          <p:nvPr/>
        </p:nvSpPr>
        <p:spPr>
          <a:xfrm>
            <a:off x="708025" y="2600325"/>
            <a:ext cx="687388" cy="687388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708025" y="3994150"/>
            <a:ext cx="687388" cy="687388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3</a:t>
            </a:r>
            <a:endParaRPr lang="en-GB" sz="3200" dirty="0"/>
          </a:p>
        </p:txBody>
      </p:sp>
      <p:pic>
        <p:nvPicPr>
          <p:cNvPr id="11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1799444" y="4008227"/>
            <a:ext cx="3762364" cy="6739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1799448" y="2588546"/>
            <a:ext cx="4709504" cy="96094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1799448" y="1089029"/>
            <a:ext cx="5333184" cy="11985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51828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. 3_punkt_vikingbakgrunn_uten-symbo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101600" y="-284163"/>
            <a:ext cx="9302750" cy="7142163"/>
          </a:xfrm>
          <a:prstGeom prst="rect">
            <a:avLst/>
          </a:prstGeom>
          <a:solidFill>
            <a:srgbClr val="D1CCBD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2" descr="Mønster_H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0"/>
            <a:ext cx="40195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9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812895" y="4495857"/>
            <a:ext cx="3762364" cy="6739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812899" y="3076176"/>
            <a:ext cx="4709504" cy="9609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812899" y="1576659"/>
            <a:ext cx="5333184" cy="11985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2899" y="569483"/>
            <a:ext cx="6221846" cy="791343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23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. Kun_viking_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101600" y="-284163"/>
            <a:ext cx="9302750" cy="7142163"/>
          </a:xfrm>
          <a:prstGeom prst="rect">
            <a:avLst/>
          </a:prstGeom>
          <a:solidFill>
            <a:srgbClr val="D1CCBD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3" name="Bilde 2" descr="Mønster_H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0"/>
            <a:ext cx="40195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9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. 2foto_animerte_tekst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1" descr="Logo_Hvit_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786438"/>
            <a:ext cx="18891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3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4894268" y="1861808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 baseline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10"/>
          <p:cNvSpPr>
            <a:spLocks noGrp="1"/>
          </p:cNvSpPr>
          <p:nvPr>
            <p:ph type="body" sz="quarter" idx="17"/>
          </p:nvPr>
        </p:nvSpPr>
        <p:spPr>
          <a:xfrm>
            <a:off x="4894268" y="2480936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4894268" y="3100060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10"/>
          <p:cNvSpPr>
            <a:spLocks noGrp="1"/>
          </p:cNvSpPr>
          <p:nvPr>
            <p:ph type="body" sz="quarter" idx="19"/>
          </p:nvPr>
        </p:nvSpPr>
        <p:spPr>
          <a:xfrm>
            <a:off x="4894268" y="3735056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10"/>
          <p:cNvSpPr>
            <a:spLocks noGrp="1"/>
          </p:cNvSpPr>
          <p:nvPr>
            <p:ph type="body" sz="quarter" idx="20"/>
          </p:nvPr>
        </p:nvSpPr>
        <p:spPr>
          <a:xfrm>
            <a:off x="4899030" y="4388312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4894264" y="760893"/>
            <a:ext cx="3860800" cy="9207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2"/>
          </p:nvPr>
        </p:nvSpPr>
        <p:spPr>
          <a:xfrm>
            <a:off x="0" y="408248"/>
            <a:ext cx="4059237" cy="2477827"/>
          </a:xfrm>
          <a:prstGeom prst="rect">
            <a:avLst/>
          </a:prstGeom>
          <a:ln>
            <a:noFill/>
          </a:ln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23"/>
          </p:nvPr>
        </p:nvSpPr>
        <p:spPr>
          <a:xfrm>
            <a:off x="0" y="3039963"/>
            <a:ext cx="4059237" cy="218788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76789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. Visualis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心圆 71"/>
          <p:cNvSpPr/>
          <p:nvPr/>
        </p:nvSpPr>
        <p:spPr bwMode="auto">
          <a:xfrm>
            <a:off x="3120074" y="1956985"/>
            <a:ext cx="3000375" cy="3000375"/>
          </a:xfrm>
          <a:prstGeom prst="donut">
            <a:avLst>
              <a:gd name="adj" fmla="val 13685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EEECE1"/>
            </a:solidFill>
            <a:prstDash val="solid"/>
          </a:ln>
          <a:effectLst/>
          <a:scene3d>
            <a:camera prst="orthographicFront"/>
            <a:lightRig rig="twoPt" dir="t"/>
          </a:scene3d>
          <a:sp3d extrusionH="76200">
            <a:bevelT w="101600" h="25400" prst="hardEdge"/>
            <a:extrusionClr>
              <a:srgbClr val="EEECE1">
                <a:lumMod val="75000"/>
              </a:srgbClr>
            </a:extrusion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pic>
        <p:nvPicPr>
          <p:cNvPr id="8" name="Bilde 2" descr="Logo_Hvit_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786438"/>
            <a:ext cx="18891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 85"/>
          <p:cNvSpPr>
            <a:spLocks/>
          </p:cNvSpPr>
          <p:nvPr/>
        </p:nvSpPr>
        <p:spPr bwMode="auto">
          <a:xfrm flipH="1">
            <a:off x="5191125" y="1957388"/>
            <a:ext cx="1150938" cy="571500"/>
          </a:xfrm>
          <a:custGeom>
            <a:avLst/>
            <a:gdLst>
              <a:gd name="T0" fmla="*/ 548539 w 1334814"/>
              <a:gd name="T1" fmla="*/ 1184471 h 493986"/>
              <a:gd name="T2" fmla="*/ 440559 w 1334814"/>
              <a:gd name="T3" fmla="*/ 0 h 493986"/>
              <a:gd name="T4" fmla="*/ 0 w 1334814"/>
              <a:gd name="T5" fmla="*/ 25200 h 493986"/>
              <a:gd name="T6" fmla="*/ 0 w 1334814"/>
              <a:gd name="T7" fmla="*/ 25200 h 4939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</a:path>
            </a:pathLst>
          </a:custGeom>
          <a:noFill/>
          <a:ln w="28575" cap="flat" cmpd="sng">
            <a:solidFill>
              <a:srgbClr val="7F7F7F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0" name="任意多边形 86"/>
          <p:cNvSpPr>
            <a:spLocks/>
          </p:cNvSpPr>
          <p:nvPr/>
        </p:nvSpPr>
        <p:spPr bwMode="auto">
          <a:xfrm flipH="1" flipV="1">
            <a:off x="5119688" y="4314825"/>
            <a:ext cx="1222375" cy="500063"/>
          </a:xfrm>
          <a:custGeom>
            <a:avLst/>
            <a:gdLst>
              <a:gd name="T0" fmla="*/ 787269 w 1334814"/>
              <a:gd name="T1" fmla="*/ 531588 h 493986"/>
              <a:gd name="T2" fmla="*/ 632295 w 1334814"/>
              <a:gd name="T3" fmla="*/ 0 h 493986"/>
              <a:gd name="T4" fmla="*/ 0 w 1334814"/>
              <a:gd name="T5" fmla="*/ 11309 h 493986"/>
              <a:gd name="T6" fmla="*/ 0 w 1334814"/>
              <a:gd name="T7" fmla="*/ 11309 h 4939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</a:path>
            </a:pathLst>
          </a:custGeom>
          <a:noFill/>
          <a:ln w="28575" cap="flat" cmpd="sng">
            <a:solidFill>
              <a:srgbClr val="7F7F7F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1" name="任意多边形 87"/>
          <p:cNvSpPr>
            <a:spLocks/>
          </p:cNvSpPr>
          <p:nvPr/>
        </p:nvSpPr>
        <p:spPr bwMode="auto">
          <a:xfrm flipV="1">
            <a:off x="2833688" y="4314825"/>
            <a:ext cx="1143000" cy="500063"/>
          </a:xfrm>
          <a:custGeom>
            <a:avLst/>
            <a:gdLst>
              <a:gd name="T0" fmla="*/ 526228 w 1334814"/>
              <a:gd name="T1" fmla="*/ 531588 h 493986"/>
              <a:gd name="T2" fmla="*/ 422640 w 1334814"/>
              <a:gd name="T3" fmla="*/ 0 h 493986"/>
              <a:gd name="T4" fmla="*/ 0 w 1334814"/>
              <a:gd name="T5" fmla="*/ 11309 h 493986"/>
              <a:gd name="T6" fmla="*/ 0 w 1334814"/>
              <a:gd name="T7" fmla="*/ 11309 h 4939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</a:path>
            </a:pathLst>
          </a:custGeom>
          <a:noFill/>
          <a:ln w="28575" cap="flat" cmpd="sng">
            <a:solidFill>
              <a:srgbClr val="7F7F7F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2" name="任意多边形 88"/>
          <p:cNvSpPr>
            <a:spLocks/>
          </p:cNvSpPr>
          <p:nvPr/>
        </p:nvSpPr>
        <p:spPr bwMode="auto">
          <a:xfrm>
            <a:off x="2833688" y="2028825"/>
            <a:ext cx="1143000" cy="571500"/>
          </a:xfrm>
          <a:custGeom>
            <a:avLst/>
            <a:gdLst>
              <a:gd name="T0" fmla="*/ 526228 w 1334814"/>
              <a:gd name="T1" fmla="*/ 1184471 h 493986"/>
              <a:gd name="T2" fmla="*/ 422640 w 1334814"/>
              <a:gd name="T3" fmla="*/ 0 h 493986"/>
              <a:gd name="T4" fmla="*/ 0 w 1334814"/>
              <a:gd name="T5" fmla="*/ 25200 h 493986"/>
              <a:gd name="T6" fmla="*/ 0 w 1334814"/>
              <a:gd name="T7" fmla="*/ 25200 h 4939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</a:path>
            </a:pathLst>
          </a:custGeom>
          <a:noFill/>
          <a:ln w="28575" cap="flat" cmpd="sng">
            <a:solidFill>
              <a:srgbClr val="7F7F7F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-9525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sp>
        <p:nvSpPr>
          <p:cNvPr id="14" name="Ellipse 13"/>
          <p:cNvSpPr/>
          <p:nvPr/>
        </p:nvSpPr>
        <p:spPr>
          <a:xfrm>
            <a:off x="3519488" y="2339975"/>
            <a:ext cx="2211387" cy="2209800"/>
          </a:xfrm>
          <a:prstGeom prst="ellipse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5" name="Bilde 10" descr="Kommunevåpen_hvi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581275"/>
            <a:ext cx="10318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ett linje 15"/>
          <p:cNvCxnSpPr/>
          <p:nvPr/>
        </p:nvCxnSpPr>
        <p:spPr>
          <a:xfrm>
            <a:off x="0" y="846138"/>
            <a:ext cx="409416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624832" y="1799595"/>
            <a:ext cx="1966590" cy="5476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6624832" y="4538992"/>
            <a:ext cx="2015168" cy="5476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77516" y="4557406"/>
            <a:ext cx="2160475" cy="54768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2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477516" y="1799595"/>
            <a:ext cx="2160475" cy="54768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4163855" y="524933"/>
            <a:ext cx="4346259" cy="92074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 i="0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43379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6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. Prosent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>
            <a:grpSpLocks/>
          </p:cNvGrpSpPr>
          <p:nvPr/>
        </p:nvGrpSpPr>
        <p:grpSpPr bwMode="auto">
          <a:xfrm>
            <a:off x="6367463" y="1974850"/>
            <a:ext cx="2206625" cy="2203450"/>
            <a:chOff x="6367768" y="1974701"/>
            <a:chExt cx="2205707" cy="2204174"/>
          </a:xfrm>
        </p:grpSpPr>
        <p:sp>
          <p:nvSpPr>
            <p:cNvPr id="10" name="同心圆 53"/>
            <p:cNvSpPr/>
            <p:nvPr/>
          </p:nvSpPr>
          <p:spPr bwMode="auto">
            <a:xfrm>
              <a:off x="6405852" y="2012814"/>
              <a:ext cx="2129539" cy="2127949"/>
            </a:xfrm>
            <a:prstGeom prst="donut">
              <a:avLst>
                <a:gd name="adj" fmla="val 11223"/>
              </a:avLst>
            </a:prstGeom>
            <a:solidFill>
              <a:srgbClr val="1F497D"/>
            </a:solidFill>
            <a:ln w="2127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弧形 54"/>
            <p:cNvSpPr>
              <a:spLocks/>
            </p:cNvSpPr>
            <p:nvPr/>
          </p:nvSpPr>
          <p:spPr bwMode="auto">
            <a:xfrm>
              <a:off x="6367768" y="1974701"/>
              <a:ext cx="2205707" cy="2204174"/>
            </a:xfrm>
            <a:custGeom>
              <a:avLst/>
              <a:gdLst>
                <a:gd name="T0" fmla="*/ 1142159 w 2284318"/>
                <a:gd name="T1" fmla="*/ 0 h 2284318"/>
                <a:gd name="T2" fmla="*/ 2225333 w 2284318"/>
                <a:gd name="T3" fmla="*/ 779858 h 2284318"/>
                <a:gd name="T4" fmla="*/ 1829339 w 2284318"/>
                <a:gd name="T5" fmla="*/ 2054469 h 2284318"/>
                <a:gd name="T6" fmla="*/ 494941 w 2284318"/>
                <a:gd name="T7" fmla="*/ 2083241 h 2284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4318" h="2284318" stroke="0">
                  <a:moveTo>
                    <a:pt x="1142159" y="0"/>
                  </a:moveTo>
                  <a:cubicBezTo>
                    <a:pt x="1633345" y="0"/>
                    <a:pt x="2069525" y="314039"/>
                    <a:pt x="2225333" y="779858"/>
                  </a:cubicBezTo>
                  <a:cubicBezTo>
                    <a:pt x="2381141" y="1245678"/>
                    <a:pt x="2221679" y="1758947"/>
                    <a:pt x="1829339" y="2054469"/>
                  </a:cubicBezTo>
                  <a:cubicBezTo>
                    <a:pt x="1436999" y="2349991"/>
                    <a:pt x="899654" y="2361577"/>
                    <a:pt x="494941" y="2083241"/>
                  </a:cubicBezTo>
                  <a:lnTo>
                    <a:pt x="1142159" y="1142159"/>
                  </a:lnTo>
                  <a:lnTo>
                    <a:pt x="1142159" y="0"/>
                  </a:lnTo>
                  <a:close/>
                </a:path>
                <a:path w="2284318" h="2284318" fill="none">
                  <a:moveTo>
                    <a:pt x="1142159" y="0"/>
                  </a:moveTo>
                  <a:cubicBezTo>
                    <a:pt x="1633345" y="0"/>
                    <a:pt x="2069525" y="314039"/>
                    <a:pt x="2225333" y="779858"/>
                  </a:cubicBezTo>
                  <a:cubicBezTo>
                    <a:pt x="2381141" y="1245678"/>
                    <a:pt x="2221679" y="1758947"/>
                    <a:pt x="1829339" y="2054469"/>
                  </a:cubicBezTo>
                  <a:cubicBezTo>
                    <a:pt x="1436999" y="2349991"/>
                    <a:pt x="899654" y="2361577"/>
                    <a:pt x="494941" y="2083241"/>
                  </a:cubicBezTo>
                </a:path>
              </a:pathLst>
            </a:custGeom>
            <a:noFill/>
            <a:ln w="142875" cap="rnd" cmpd="sng">
              <a:solidFill>
                <a:srgbClr val="297FB8"/>
              </a:solidFill>
              <a:prstDash val="solid"/>
              <a:miter lim="800000"/>
              <a:headEnd/>
              <a:tailEnd/>
            </a:ln>
            <a:effectLst>
              <a:outerShdw blurRad="266700" dist="38100" dir="8100000" algn="tr" rotWithShape="0">
                <a:srgbClr val="000000">
                  <a:alpha val="73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nb-NO" sz="1800" dirty="0"/>
            </a:p>
          </p:txBody>
        </p:sp>
      </p:grpSp>
      <p:grpSp>
        <p:nvGrpSpPr>
          <p:cNvPr id="12" name="Gruppe 11"/>
          <p:cNvGrpSpPr>
            <a:grpSpLocks/>
          </p:cNvGrpSpPr>
          <p:nvPr/>
        </p:nvGrpSpPr>
        <p:grpSpPr bwMode="auto">
          <a:xfrm>
            <a:off x="3687763" y="1974850"/>
            <a:ext cx="2197100" cy="2197100"/>
            <a:chOff x="3687478" y="1974700"/>
            <a:chExt cx="2197744" cy="2197744"/>
          </a:xfrm>
        </p:grpSpPr>
        <p:sp>
          <p:nvSpPr>
            <p:cNvPr id="13" name="同心圆 53"/>
            <p:cNvSpPr/>
            <p:nvPr/>
          </p:nvSpPr>
          <p:spPr bwMode="auto">
            <a:xfrm>
              <a:off x="3725589" y="2012811"/>
              <a:ext cx="2121522" cy="2121522"/>
            </a:xfrm>
            <a:prstGeom prst="donut">
              <a:avLst>
                <a:gd name="adj" fmla="val 11223"/>
              </a:avLst>
            </a:prstGeom>
            <a:solidFill>
              <a:srgbClr val="1F497D"/>
            </a:solidFill>
            <a:ln w="2127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4" name="弧形 54"/>
            <p:cNvSpPr>
              <a:spLocks/>
            </p:cNvSpPr>
            <p:nvPr/>
          </p:nvSpPr>
          <p:spPr bwMode="auto">
            <a:xfrm>
              <a:off x="3687478" y="1974700"/>
              <a:ext cx="2197744" cy="2197744"/>
            </a:xfrm>
            <a:custGeom>
              <a:avLst/>
              <a:gdLst>
                <a:gd name="T0" fmla="*/ 1142159 w 2284318"/>
                <a:gd name="T1" fmla="*/ 0 h 2284318"/>
                <a:gd name="T2" fmla="*/ 2266950 w 2284318"/>
                <a:gd name="T3" fmla="*/ 943735 h 2284318"/>
                <a:gd name="T4" fmla="*/ 1532973 w 2284318"/>
                <a:gd name="T5" fmla="*/ 2215375 h 2284318"/>
                <a:gd name="T6" fmla="*/ 153158 w 2284318"/>
                <a:gd name="T7" fmla="*/ 1713478 h 2284318"/>
                <a:gd name="T8" fmla="*/ 407711 w 2284318"/>
                <a:gd name="T9" fmla="*/ 267452 h 2284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4318" h="2284318" stroke="0">
                  <a:moveTo>
                    <a:pt x="1142159" y="0"/>
                  </a:moveTo>
                  <a:cubicBezTo>
                    <a:pt x="1696407" y="0"/>
                    <a:pt x="2170662" y="397915"/>
                    <a:pt x="2266950" y="943735"/>
                  </a:cubicBezTo>
                  <a:cubicBezTo>
                    <a:pt x="2363238" y="1489555"/>
                    <a:pt x="2053765" y="2025727"/>
                    <a:pt x="1532973" y="2215375"/>
                  </a:cubicBezTo>
                  <a:cubicBezTo>
                    <a:pt x="1012181" y="2405023"/>
                    <a:pt x="430398" y="2193404"/>
                    <a:pt x="153158" y="1713478"/>
                  </a:cubicBezTo>
                  <a:cubicBezTo>
                    <a:pt x="-124082" y="1233552"/>
                    <a:pt x="-16753" y="623852"/>
                    <a:pt x="407711" y="267452"/>
                  </a:cubicBezTo>
                  <a:lnTo>
                    <a:pt x="1142159" y="1142159"/>
                  </a:lnTo>
                  <a:lnTo>
                    <a:pt x="1142159" y="0"/>
                  </a:lnTo>
                  <a:close/>
                </a:path>
                <a:path w="2284318" h="2284318" fill="none">
                  <a:moveTo>
                    <a:pt x="1142159" y="0"/>
                  </a:moveTo>
                  <a:cubicBezTo>
                    <a:pt x="1696407" y="0"/>
                    <a:pt x="2170662" y="397915"/>
                    <a:pt x="2266950" y="943735"/>
                  </a:cubicBezTo>
                  <a:cubicBezTo>
                    <a:pt x="2363238" y="1489555"/>
                    <a:pt x="2053765" y="2025727"/>
                    <a:pt x="1532973" y="2215375"/>
                  </a:cubicBezTo>
                  <a:cubicBezTo>
                    <a:pt x="1012181" y="2405023"/>
                    <a:pt x="430398" y="2193404"/>
                    <a:pt x="153158" y="1713478"/>
                  </a:cubicBezTo>
                  <a:cubicBezTo>
                    <a:pt x="-124082" y="1233552"/>
                    <a:pt x="-16753" y="623852"/>
                    <a:pt x="407711" y="267452"/>
                  </a:cubicBezTo>
                </a:path>
              </a:pathLst>
            </a:custGeom>
            <a:noFill/>
            <a:ln w="142875" cap="rnd" cmpd="sng">
              <a:solidFill>
                <a:srgbClr val="297FB8"/>
              </a:solidFill>
              <a:prstDash val="solid"/>
              <a:miter lim="800000"/>
              <a:headEnd/>
              <a:tailEnd/>
            </a:ln>
            <a:effectLst>
              <a:outerShdw blurRad="266700" dist="38100" dir="8100000" algn="tr" rotWithShape="0">
                <a:srgbClr val="000000">
                  <a:alpha val="73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nb-NO" sz="1800" dirty="0"/>
            </a:p>
          </p:txBody>
        </p:sp>
      </p:grpSp>
      <p:grpSp>
        <p:nvGrpSpPr>
          <p:cNvPr id="15" name="Gruppe 14"/>
          <p:cNvGrpSpPr>
            <a:grpSpLocks/>
          </p:cNvGrpSpPr>
          <p:nvPr/>
        </p:nvGrpSpPr>
        <p:grpSpPr bwMode="auto">
          <a:xfrm>
            <a:off x="669925" y="1927225"/>
            <a:ext cx="2220913" cy="2220913"/>
            <a:chOff x="670576" y="1904692"/>
            <a:chExt cx="2221031" cy="2221031"/>
          </a:xfrm>
        </p:grpSpPr>
        <p:sp>
          <p:nvSpPr>
            <p:cNvPr id="16" name="同心圆 53"/>
            <p:cNvSpPr/>
            <p:nvPr/>
          </p:nvSpPr>
          <p:spPr bwMode="auto">
            <a:xfrm>
              <a:off x="708678" y="1942794"/>
              <a:ext cx="2144827" cy="2144827"/>
            </a:xfrm>
            <a:prstGeom prst="donut">
              <a:avLst>
                <a:gd name="adj" fmla="val 11223"/>
              </a:avLst>
            </a:prstGeom>
            <a:solidFill>
              <a:schemeClr val="tx2"/>
            </a:solidFill>
            <a:ln w="2127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7" name="弧形 54"/>
            <p:cNvSpPr>
              <a:spLocks/>
            </p:cNvSpPr>
            <p:nvPr/>
          </p:nvSpPr>
          <p:spPr bwMode="auto">
            <a:xfrm>
              <a:off x="670576" y="1904692"/>
              <a:ext cx="2221031" cy="2221031"/>
            </a:xfrm>
            <a:custGeom>
              <a:avLst/>
              <a:gdLst>
                <a:gd name="T0" fmla="*/ 1142159 w 2284318"/>
                <a:gd name="T1" fmla="*/ 0 h 2284318"/>
                <a:gd name="T2" fmla="*/ 2266950 w 2284318"/>
                <a:gd name="T3" fmla="*/ 943735 h 2284318"/>
                <a:gd name="T4" fmla="*/ 1532973 w 2284318"/>
                <a:gd name="T5" fmla="*/ 2215375 h 2284318"/>
                <a:gd name="T6" fmla="*/ 153158 w 2284318"/>
                <a:gd name="T7" fmla="*/ 1713478 h 2284318"/>
                <a:gd name="T8" fmla="*/ 407711 w 2284318"/>
                <a:gd name="T9" fmla="*/ 267452 h 2284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4318" h="2284318" stroke="0">
                  <a:moveTo>
                    <a:pt x="1142159" y="0"/>
                  </a:moveTo>
                  <a:cubicBezTo>
                    <a:pt x="1696407" y="0"/>
                    <a:pt x="2170662" y="397915"/>
                    <a:pt x="2266950" y="943735"/>
                  </a:cubicBezTo>
                  <a:cubicBezTo>
                    <a:pt x="2363238" y="1489555"/>
                    <a:pt x="2053765" y="2025727"/>
                    <a:pt x="1532973" y="2215375"/>
                  </a:cubicBezTo>
                  <a:cubicBezTo>
                    <a:pt x="1012181" y="2405023"/>
                    <a:pt x="430398" y="2193404"/>
                    <a:pt x="153158" y="1713478"/>
                  </a:cubicBezTo>
                  <a:cubicBezTo>
                    <a:pt x="-124082" y="1233552"/>
                    <a:pt x="-16753" y="623852"/>
                    <a:pt x="407711" y="267452"/>
                  </a:cubicBezTo>
                  <a:lnTo>
                    <a:pt x="1142159" y="1142159"/>
                  </a:lnTo>
                  <a:lnTo>
                    <a:pt x="1142159" y="0"/>
                  </a:lnTo>
                  <a:close/>
                </a:path>
                <a:path w="2284318" h="2284318" fill="none">
                  <a:moveTo>
                    <a:pt x="1142159" y="0"/>
                  </a:moveTo>
                  <a:cubicBezTo>
                    <a:pt x="1696407" y="0"/>
                    <a:pt x="2170662" y="397915"/>
                    <a:pt x="2266950" y="943735"/>
                  </a:cubicBezTo>
                  <a:cubicBezTo>
                    <a:pt x="2363238" y="1489555"/>
                    <a:pt x="2053765" y="2025727"/>
                    <a:pt x="1532973" y="2215375"/>
                  </a:cubicBezTo>
                  <a:cubicBezTo>
                    <a:pt x="1012181" y="2405023"/>
                    <a:pt x="430398" y="2193404"/>
                    <a:pt x="153158" y="1713478"/>
                  </a:cubicBezTo>
                  <a:cubicBezTo>
                    <a:pt x="-124082" y="1233552"/>
                    <a:pt x="-16753" y="623852"/>
                    <a:pt x="407711" y="267452"/>
                  </a:cubicBezTo>
                </a:path>
              </a:pathLst>
            </a:custGeom>
            <a:noFill/>
            <a:ln w="142875" cap="rnd" cmpd="sng">
              <a:solidFill>
                <a:srgbClr val="297FB8"/>
              </a:solidFill>
              <a:prstDash val="solid"/>
              <a:miter lim="800000"/>
              <a:headEnd/>
              <a:tailEnd/>
            </a:ln>
            <a:effectLst>
              <a:outerShdw blurRad="266700" dist="38100" dir="8100000" algn="tr" rotWithShape="0">
                <a:srgbClr val="000000">
                  <a:alpha val="73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nb-NO" sz="1800" dirty="0"/>
            </a:p>
          </p:txBody>
        </p:sp>
      </p:grpSp>
      <p:sp>
        <p:nvSpPr>
          <p:cNvPr id="18" name="Rektangel 17"/>
          <p:cNvSpPr/>
          <p:nvPr/>
        </p:nvSpPr>
        <p:spPr>
          <a:xfrm>
            <a:off x="-9525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9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477516" y="614454"/>
            <a:ext cx="7110866" cy="50822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2400" b="1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965119" y="4681385"/>
            <a:ext cx="1751015" cy="7781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965119" y="2687631"/>
            <a:ext cx="1665677" cy="48374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3928396" y="2696600"/>
            <a:ext cx="1665677" cy="48374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6621022" y="2752116"/>
            <a:ext cx="1665677" cy="48374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10"/>
          <p:cNvSpPr>
            <a:spLocks noGrp="1"/>
          </p:cNvSpPr>
          <p:nvPr>
            <p:ph type="body" sz="quarter" idx="25"/>
          </p:nvPr>
        </p:nvSpPr>
        <p:spPr>
          <a:xfrm>
            <a:off x="3928396" y="4681385"/>
            <a:ext cx="1751015" cy="7781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6712874" y="4685520"/>
            <a:ext cx="1751015" cy="7781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7520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a. Horisontal tekst-2valgfri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1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1020762" y="714375"/>
            <a:ext cx="3923319" cy="2121296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125712" y="714376"/>
            <a:ext cx="3095625" cy="212129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2"/>
          </p:nvPr>
        </p:nvSpPr>
        <p:spPr>
          <a:xfrm>
            <a:off x="1020763" y="3209249"/>
            <a:ext cx="6871625" cy="4876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1020761" y="3866981"/>
            <a:ext cx="7200575" cy="15649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4297752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a. Blå bakgrunn_valgfritt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23825"/>
            <a:ext cx="49323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cxnSp>
        <p:nvCxnSpPr>
          <p:cNvPr id="8" name="Straight Connector 13"/>
          <p:cNvCxnSpPr/>
          <p:nvPr/>
        </p:nvCxnSpPr>
        <p:spPr>
          <a:xfrm>
            <a:off x="730250" y="1712913"/>
            <a:ext cx="0" cy="35147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3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1198446" y="1798712"/>
            <a:ext cx="3099277" cy="6873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1198446" y="2926279"/>
            <a:ext cx="3099277" cy="8098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1198441" y="4130496"/>
            <a:ext cx="3099281" cy="8643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25"/>
          </p:nvPr>
        </p:nvSpPr>
        <p:spPr>
          <a:xfrm>
            <a:off x="4932363" y="-10596"/>
            <a:ext cx="4211637" cy="58737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8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613591" y="693831"/>
            <a:ext cx="4069679" cy="50822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2400" b="1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7523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a. Ren_fotoside_valgfrit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 bwMode="auto">
          <a:xfrm>
            <a:off x="757238" y="506413"/>
            <a:ext cx="53435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defRPr/>
            </a:pPr>
            <a:endParaRPr lang="nb-NO" sz="3600" dirty="0">
              <a:latin typeface="Century Gothic" charset="0"/>
              <a:cs typeface="Century Gothic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-192774" y="0"/>
            <a:ext cx="9495524" cy="587375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8598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a. Ren_vide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 bwMode="auto">
          <a:xfrm>
            <a:off x="757238" y="506413"/>
            <a:ext cx="53435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defRPr/>
            </a:pPr>
            <a:endParaRPr lang="nb-NO" sz="3600" dirty="0">
              <a:latin typeface="Century Gothic" charset="0"/>
              <a:cs typeface="Century Gothic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media 5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873750"/>
          </a:xfrm>
          <a:prstGeom prst="rect">
            <a:avLst/>
          </a:prstGeom>
        </p:spPr>
        <p:txBody>
          <a:bodyPr vert="horz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23456550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inal_logo_sta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1_Farge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67419"/>
            <a:ext cx="3892550" cy="2098772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-117475" y="46799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5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. Tekstfelt over_fast_bildebakgrun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1" descr="Depositphotos_10407988_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88"/>
            <a:ext cx="9467850" cy="633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1"/>
          <p:cNvSpPr txBox="1">
            <a:spLocks/>
          </p:cNvSpPr>
          <p:nvPr/>
        </p:nvSpPr>
        <p:spPr bwMode="auto">
          <a:xfrm>
            <a:off x="757238" y="-4791075"/>
            <a:ext cx="53435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defRPr/>
            </a:pPr>
            <a:endParaRPr lang="nb-NO" sz="3600" dirty="0">
              <a:latin typeface="Century Gothic" charset="0"/>
              <a:cs typeface="Century Gothic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98488" y="-280988"/>
            <a:ext cx="3754437" cy="46672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6" name="Rektangel 5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lassholder for tekst 15"/>
          <p:cNvSpPr>
            <a:spLocks noGrp="1"/>
          </p:cNvSpPr>
          <p:nvPr>
            <p:ph type="body" sz="quarter" idx="10"/>
          </p:nvPr>
        </p:nvSpPr>
        <p:spPr>
          <a:xfrm>
            <a:off x="994300" y="382496"/>
            <a:ext cx="3099872" cy="3455987"/>
          </a:xfrm>
          <a:prstGeom prst="rect">
            <a:avLst/>
          </a:prstGeom>
        </p:spPr>
        <p:txBody>
          <a:bodyPr vert="horz"/>
          <a:lstStyle>
            <a:lvl1pPr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FFFFFF"/>
                </a:solidFill>
                <a:latin typeface="Calibri"/>
                <a:cs typeface="Calibri"/>
              </a:defRPr>
            </a:lvl3pPr>
            <a:lvl4pPr>
              <a:defRPr sz="1800">
                <a:solidFill>
                  <a:srgbClr val="FFFFFF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rgbClr val="FFFFFF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706764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b. Tekstfelt over_fast_bildebakgrun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 descr="Depositphotos_42383239_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127000"/>
            <a:ext cx="9324976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 bwMode="auto">
          <a:xfrm>
            <a:off x="757238" y="506413"/>
            <a:ext cx="53435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defRPr/>
            </a:pPr>
            <a:endParaRPr lang="nb-NO" sz="3600" dirty="0">
              <a:latin typeface="Century Gothic" charset="0"/>
              <a:cs typeface="Century Gothic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616200" y="1887538"/>
            <a:ext cx="4217988" cy="4970462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8" name="Rektangel 7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0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3060195" y="2921546"/>
            <a:ext cx="3265908" cy="2498234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3060195" y="2073266"/>
            <a:ext cx="3196527" cy="50822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2400" b="1" baseline="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52849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c. Tekstfelt over_fast_bildebakgrun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 descr="photodune-6793828-seniors-in-restaurant-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47638"/>
            <a:ext cx="9302750" cy="62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588963" y="2824163"/>
            <a:ext cx="4570412" cy="3152775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6" name="Rektangel 5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919761" y="3829110"/>
            <a:ext cx="3899585" cy="177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919761" y="3121137"/>
            <a:ext cx="3196527" cy="50822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2400" b="1" baseline="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93436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d. Tekstfelt over_fast_bildebakgrun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1" descr="Depositphotos_11634527_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4545013" y="-98425"/>
            <a:ext cx="4217987" cy="615473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5" name="Rektangel 4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4989448" y="794303"/>
            <a:ext cx="3265908" cy="4762903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14440419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._tekstside_me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cxnSp>
        <p:nvCxnSpPr>
          <p:cNvPr id="7" name="Rett linje 6"/>
          <p:cNvCxnSpPr/>
          <p:nvPr/>
        </p:nvCxnSpPr>
        <p:spPr>
          <a:xfrm>
            <a:off x="5049838" y="1020763"/>
            <a:ext cx="409416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703578" y="730678"/>
            <a:ext cx="4036277" cy="92074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 i="0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2"/>
          </p:nvPr>
        </p:nvSpPr>
        <p:spPr>
          <a:xfrm>
            <a:off x="5093783" y="2054493"/>
            <a:ext cx="3416331" cy="27064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23"/>
          </p:nvPr>
        </p:nvSpPr>
        <p:spPr>
          <a:xfrm>
            <a:off x="707856" y="2054225"/>
            <a:ext cx="4138540" cy="270668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13473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a_ren_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cxnSp>
        <p:nvCxnSpPr>
          <p:cNvPr id="6" name="Rett linje 5"/>
          <p:cNvCxnSpPr/>
          <p:nvPr/>
        </p:nvCxnSpPr>
        <p:spPr>
          <a:xfrm>
            <a:off x="0" y="1082675"/>
            <a:ext cx="409416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4163855" y="760893"/>
            <a:ext cx="4346259" cy="92074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 i="0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2"/>
          </p:nvPr>
        </p:nvSpPr>
        <p:spPr>
          <a:xfrm>
            <a:off x="1020763" y="2054104"/>
            <a:ext cx="7489825" cy="27064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13331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a.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1" descr="Depositphotos_12979670_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b="-645"/>
          <a:stretch>
            <a:fillRect/>
          </a:stretch>
        </p:blipFill>
        <p:spPr bwMode="auto">
          <a:xfrm flipH="1">
            <a:off x="-7938" y="0"/>
            <a:ext cx="9147176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3623792" y="3128888"/>
            <a:ext cx="4273650" cy="154895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400" b="1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5378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. Startside_m_fast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 descr="Depositphotos_11634527_m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2075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-95250" y="29527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044825"/>
            <a:ext cx="203358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774704" y="5341942"/>
            <a:ext cx="3845862" cy="5655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774700" y="4710751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27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. Startside_m_fast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17475" y="46799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772025"/>
            <a:ext cx="203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45470" y="2979644"/>
            <a:ext cx="3845862" cy="5655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645466" y="2348453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330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. Startside_m_fast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17475" y="46799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772025"/>
            <a:ext cx="203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-141107" y="-40311"/>
            <a:ext cx="9373293" cy="47199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45470" y="2878864"/>
            <a:ext cx="3845862" cy="5655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645466" y="2348453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020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. Starside_utskiftbar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95250" y="29527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044825"/>
            <a:ext cx="203358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295275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784220" y="5248263"/>
            <a:ext cx="4163828" cy="80962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774700" y="4710751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660247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. 3punkt_animerte_symbol_fas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8"/>
          <p:cNvSpPr/>
          <p:nvPr/>
        </p:nvSpPr>
        <p:spPr>
          <a:xfrm>
            <a:off x="3576638" y="1393825"/>
            <a:ext cx="687387" cy="687388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1</a:t>
            </a:r>
            <a:endParaRPr lang="en-GB" sz="3200" dirty="0"/>
          </a:p>
        </p:txBody>
      </p:sp>
      <p:sp>
        <p:nvSpPr>
          <p:cNvPr id="9" name="Oval 9"/>
          <p:cNvSpPr/>
          <p:nvPr/>
        </p:nvSpPr>
        <p:spPr>
          <a:xfrm>
            <a:off x="3576638" y="2681288"/>
            <a:ext cx="687387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3576638" y="4122738"/>
            <a:ext cx="687387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3</a:t>
            </a:r>
            <a:endParaRPr lang="en-GB" sz="3200" dirty="0"/>
          </a:p>
        </p:txBody>
      </p:sp>
      <p:pic>
        <p:nvPicPr>
          <p:cNvPr id="11" name="Bilde 5" descr="fyllinga.png"/>
          <p:cNvPicPr>
            <a:picLocks noChangeAspect="1"/>
          </p:cNvPicPr>
          <p:nvPr/>
        </p:nvPicPr>
        <p:blipFill>
          <a:blip r:embed="rId3" cstate="screen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5763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117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3576483" y="393122"/>
            <a:ext cx="4933629" cy="564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4747753" y="1393908"/>
            <a:ext cx="3762365" cy="6873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4747753" y="2816315"/>
            <a:ext cx="3762365" cy="8098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4747749" y="4122592"/>
            <a:ext cx="3762364" cy="8643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384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. 3punkt_animerte_symbol_valgfrit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9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8"/>
          <p:cNvSpPr/>
          <p:nvPr/>
        </p:nvSpPr>
        <p:spPr>
          <a:xfrm>
            <a:off x="3576638" y="1393825"/>
            <a:ext cx="687387" cy="687388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1</a:t>
            </a:r>
            <a:endParaRPr lang="en-GB" sz="3200" dirty="0"/>
          </a:p>
        </p:txBody>
      </p:sp>
      <p:sp>
        <p:nvSpPr>
          <p:cNvPr id="11" name="Oval 9"/>
          <p:cNvSpPr/>
          <p:nvPr/>
        </p:nvSpPr>
        <p:spPr>
          <a:xfrm>
            <a:off x="3576638" y="2681288"/>
            <a:ext cx="687387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</a:t>
            </a:r>
            <a:endParaRPr lang="en-GB" sz="3200" dirty="0"/>
          </a:p>
        </p:txBody>
      </p:sp>
      <p:sp>
        <p:nvSpPr>
          <p:cNvPr id="12" name="Oval 9"/>
          <p:cNvSpPr/>
          <p:nvPr/>
        </p:nvSpPr>
        <p:spPr>
          <a:xfrm>
            <a:off x="3576638" y="4122738"/>
            <a:ext cx="687387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3</a:t>
            </a:r>
            <a:endParaRPr lang="en-GB" sz="3200" dirty="0"/>
          </a:p>
        </p:txBody>
      </p:sp>
      <p:sp>
        <p:nvSpPr>
          <p:cNvPr id="8" name="Plassholder for bilde 12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3004717" cy="5873747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3576483" y="393122"/>
            <a:ext cx="4933629" cy="9207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4747753" y="1393908"/>
            <a:ext cx="3762365" cy="6873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4747753" y="2816315"/>
            <a:ext cx="3762365" cy="8098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4747749" y="4122592"/>
            <a:ext cx="3762364" cy="8643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268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. 3punkt_med valgfrit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0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12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3004717" cy="5873747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3576483" y="393122"/>
            <a:ext cx="4933629" cy="5506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3576483" y="1611105"/>
            <a:ext cx="4933629" cy="54768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7"/>
          </p:nvPr>
        </p:nvSpPr>
        <p:spPr>
          <a:xfrm>
            <a:off x="3576483" y="2230233"/>
            <a:ext cx="4933629" cy="547687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3576483" y="2849357"/>
            <a:ext cx="4933629" cy="547687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9"/>
          </p:nvPr>
        </p:nvSpPr>
        <p:spPr>
          <a:xfrm>
            <a:off x="3576483" y="3484353"/>
            <a:ext cx="4933629" cy="547687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20"/>
          </p:nvPr>
        </p:nvSpPr>
        <p:spPr>
          <a:xfrm>
            <a:off x="3581245" y="4137609"/>
            <a:ext cx="4928867" cy="547687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429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54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53" r:id="rId19"/>
    <p:sldLayoutId id="2147483946" r:id="rId20"/>
    <p:sldLayoutId id="2147483947" r:id="rId21"/>
    <p:sldLayoutId id="2147483948" r:id="rId22"/>
    <p:sldLayoutId id="2147483949" r:id="rId23"/>
    <p:sldLayoutId id="2147483950" r:id="rId24"/>
    <p:sldLayoutId id="2147483951" r:id="rId25"/>
    <p:sldLayoutId id="2147483952" r:id="rId26"/>
  </p:sldLayoutIdLst>
  <p:transition spd="slow">
    <p:push dir="u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/>
          <p:cNvSpPr txBox="1">
            <a:spLocks/>
          </p:cNvSpPr>
          <p:nvPr/>
        </p:nvSpPr>
        <p:spPr bwMode="auto">
          <a:xfrm>
            <a:off x="379885" y="4990918"/>
            <a:ext cx="8229600" cy="10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Nye Fagerheim skole</a:t>
            </a:r>
          </a:p>
          <a:p>
            <a:r>
              <a:rPr lang="nb-NO" sz="1800" dirty="0">
                <a:solidFill>
                  <a:schemeClr val="bg1"/>
                </a:solidFill>
                <a:latin typeface="Calibri" charset="0"/>
                <a:cs typeface="Calibri" charset="0"/>
              </a:rPr>
              <a:t>Presentasjon i FAU-møte 3. februar 2021</a:t>
            </a:r>
          </a:p>
        </p:txBody>
      </p:sp>
      <p:sp>
        <p:nvSpPr>
          <p:cNvPr id="5" name="Plassholder for tekst 1"/>
          <p:cNvSpPr txBox="1">
            <a:spLocks/>
          </p:cNvSpPr>
          <p:nvPr/>
        </p:nvSpPr>
        <p:spPr bwMode="auto">
          <a:xfrm>
            <a:off x="636339" y="5310188"/>
            <a:ext cx="4511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18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510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ktangel 3"/>
          <p:cNvSpPr/>
          <p:nvPr/>
        </p:nvSpPr>
        <p:spPr>
          <a:xfrm>
            <a:off x="264791" y="6166451"/>
            <a:ext cx="254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Plan over området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b="4798"/>
          <a:stretch/>
        </p:blipFill>
        <p:spPr>
          <a:xfrm>
            <a:off x="264791" y="0"/>
            <a:ext cx="8364570" cy="58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88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221" b="3221"/>
          <a:stretch>
            <a:fillRect/>
          </a:stretch>
        </p:blipFill>
        <p:spPr>
          <a:xfrm>
            <a:off x="-112091" y="0"/>
            <a:ext cx="9495524" cy="587375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64791" y="6166451"/>
            <a:ext cx="3136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Skolebygg og skolegård</a:t>
            </a:r>
          </a:p>
        </p:txBody>
      </p:sp>
    </p:spTree>
    <p:extLst>
      <p:ext uri="{BB962C8B-B14F-4D97-AF65-F5344CB8AC3E}">
        <p14:creationId xmlns:p14="http://schemas.microsoft.com/office/powerpoint/2010/main" val="46968834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4791" y="6166451"/>
            <a:ext cx="392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Skolebygg – redusert kostnad</a:t>
            </a:r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030" t="5588" b="5588"/>
          <a:stretch/>
        </p:blipFill>
        <p:spPr>
          <a:xfrm>
            <a:off x="0" y="0"/>
            <a:ext cx="9302750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402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59" b="1159"/>
          <a:stretch>
            <a:fillRect/>
          </a:stretch>
        </p:blipFill>
        <p:spPr>
          <a:xfrm>
            <a:off x="0" y="192078"/>
            <a:ext cx="9153606" cy="566224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64791" y="6166451"/>
            <a:ext cx="2476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Plantegning 1. etg</a:t>
            </a:r>
          </a:p>
        </p:txBody>
      </p:sp>
    </p:spTree>
    <p:extLst>
      <p:ext uri="{BB962C8B-B14F-4D97-AF65-F5344CB8AC3E}">
        <p14:creationId xmlns:p14="http://schemas.microsoft.com/office/powerpoint/2010/main" val="39384448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4791" y="6166451"/>
            <a:ext cx="2476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Plantegning 2. etg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232"/>
            <a:ext cx="9144000" cy="55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275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4791" y="6166451"/>
            <a:ext cx="2635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Brukermedvirkning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181910"/>
            <a:ext cx="9144000" cy="52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913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4989447" y="1491521"/>
            <a:ext cx="3461825" cy="4065685"/>
          </a:xfrm>
        </p:spPr>
        <p:txBody>
          <a:bodyPr/>
          <a:lstStyle/>
          <a:p>
            <a:pPr>
              <a:buAutoNum type="arabicPeriod"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Prosjektets historie</a:t>
            </a:r>
          </a:p>
          <a:p>
            <a:pPr>
              <a:buAutoNum type="arabicPeriod"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Politisk vedtak</a:t>
            </a:r>
          </a:p>
          <a:p>
            <a:pPr>
              <a:buAutoNum type="arabicPeriod"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er gjort i 2020?</a:t>
            </a:r>
          </a:p>
          <a:p>
            <a:pPr marL="800100" lvl="1" indent="-342900">
              <a:buFont typeface="+mj-lt"/>
              <a:buAutoNum type="alphaLcParenR"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Reguleringsplan</a:t>
            </a:r>
          </a:p>
          <a:p>
            <a:pPr marL="800100" lvl="1" indent="-342900">
              <a:buFont typeface="+mj-lt"/>
              <a:buAutoNum type="alphaLcParenR"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Skisseprosjekt</a:t>
            </a:r>
          </a:p>
          <a:p>
            <a:pPr marL="800100" lvl="1" indent="-342900">
              <a:buFont typeface="+mj-lt"/>
              <a:buAutoNum type="alphaLcParenR"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Anbudskonkurranse</a:t>
            </a:r>
          </a:p>
          <a:p>
            <a:pPr>
              <a:buAutoNum type="arabicPeriod"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Fremdriftsplan</a:t>
            </a:r>
          </a:p>
          <a:p>
            <a:pPr>
              <a:buAutoNum type="arabicPeriod"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Tegninger av ny skole</a:t>
            </a:r>
          </a:p>
          <a:p>
            <a:pPr>
              <a:buAutoNum type="arabicPeriod"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Brukermedvirkning</a:t>
            </a:r>
            <a:b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b-NO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endParaRPr lang="nb-NO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tekst 6"/>
          <p:cNvSpPr txBox="1">
            <a:spLocks/>
          </p:cNvSpPr>
          <p:nvPr/>
        </p:nvSpPr>
        <p:spPr>
          <a:xfrm>
            <a:off x="3312997" y="625003"/>
            <a:ext cx="6334897" cy="6143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175044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4434840" y="668449"/>
            <a:ext cx="4933629" cy="550655"/>
          </a:xfrm>
        </p:spPr>
        <p:txBody>
          <a:bodyPr/>
          <a:lstStyle/>
          <a:p>
            <a:r>
              <a:rPr lang="nb-NO" dirty="0"/>
              <a:t>Prosjektets historie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4430903" y="2205969"/>
            <a:ext cx="4079209" cy="547687"/>
          </a:xfrm>
        </p:spPr>
        <p:txBody>
          <a:bodyPr/>
          <a:lstStyle/>
          <a:p>
            <a:r>
              <a:rPr lang="nb-NO" dirty="0"/>
              <a:t>Rehabilitering planlagt i 2018/19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>
          <a:xfrm>
            <a:off x="4430903" y="2825097"/>
            <a:ext cx="4079209" cy="547687"/>
          </a:xfrm>
        </p:spPr>
        <p:txBody>
          <a:bodyPr/>
          <a:lstStyle/>
          <a:p>
            <a:r>
              <a:rPr lang="nb-NO" dirty="0"/>
              <a:t>Vedtak om nybygg juni 2019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8"/>
          </p:nvPr>
        </p:nvSpPr>
        <p:spPr>
          <a:xfrm>
            <a:off x="4430903" y="3444221"/>
            <a:ext cx="4079209" cy="547687"/>
          </a:xfrm>
        </p:spPr>
        <p:txBody>
          <a:bodyPr/>
          <a:lstStyle/>
          <a:p>
            <a:r>
              <a:rPr lang="nb-NO" dirty="0"/>
              <a:t>Vedtak om ny plassering av skolen september 2019</a:t>
            </a:r>
          </a:p>
        </p:txBody>
      </p:sp>
      <p:pic>
        <p:nvPicPr>
          <p:cNvPr id="2050" name="Picture 2" descr="NEDSLITT: Fagerheim skole har hatt problemer med blant annet rengjøring fordi den er gammel og nedslitt. Nå har de fått frist på seg for å rydde opp – og å dokumentere det som gjør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216"/>
            <a:ext cx="4018085" cy="267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likk for stort bil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6940"/>
            <a:ext cx="4018084" cy="30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4434840" y="1583652"/>
            <a:ext cx="4079209" cy="547687"/>
          </a:xfrm>
        </p:spPr>
        <p:txBody>
          <a:bodyPr/>
          <a:lstStyle/>
          <a:p>
            <a:r>
              <a:rPr lang="nb-NO" dirty="0"/>
              <a:t>Vedtatt rehabilitering desember 2016</a:t>
            </a:r>
          </a:p>
        </p:txBody>
      </p:sp>
    </p:spTree>
    <p:extLst>
      <p:ext uri="{BB962C8B-B14F-4D97-AF65-F5344CB8AC3E}">
        <p14:creationId xmlns:p14="http://schemas.microsoft.com/office/powerpoint/2010/main" val="30743032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973568" y="1396465"/>
            <a:ext cx="623775" cy="58778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973567" y="3197930"/>
            <a:ext cx="623775" cy="58778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975192" y="4196579"/>
            <a:ext cx="623777" cy="5877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1104876" y="1445292"/>
            <a:ext cx="3593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6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114111" y="3252668"/>
            <a:ext cx="3593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6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1115738" y="4257960"/>
            <a:ext cx="3593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6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7" name="Plassholder for tekst 3"/>
          <p:cNvSpPr txBox="1">
            <a:spLocks/>
          </p:cNvSpPr>
          <p:nvPr/>
        </p:nvSpPr>
        <p:spPr>
          <a:xfrm>
            <a:off x="1981191" y="1335316"/>
            <a:ext cx="5934369" cy="16601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Kommunestyret april, juni og september 2019</a:t>
            </a:r>
          </a:p>
          <a:p>
            <a:pPr>
              <a:defRPr/>
            </a:pPr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Vedtak om å utrede ny skole</a:t>
            </a:r>
          </a:p>
          <a:p>
            <a:pPr>
              <a:defRPr/>
            </a:pPr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Vedtak om å bygge ny skole og utrede ny plassering</a:t>
            </a:r>
          </a:p>
          <a:p>
            <a:pPr>
              <a:defRPr/>
            </a:pPr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Vedtak om å flytte skolen til idrettsanlegget og starte reguleringsprosess.</a:t>
            </a:r>
          </a:p>
          <a:p>
            <a:pPr marL="0" indent="0">
              <a:buNone/>
              <a:defRPr/>
            </a:pPr>
            <a:endParaRPr lang="nb-NO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nb-NO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nb-NO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lassholder for tekst 3"/>
          <p:cNvSpPr txBox="1">
            <a:spLocks/>
          </p:cNvSpPr>
          <p:nvPr/>
        </p:nvSpPr>
        <p:spPr>
          <a:xfrm>
            <a:off x="409575" y="395481"/>
            <a:ext cx="8401049" cy="4681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b-NO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Politiske vedtak</a:t>
            </a:r>
            <a:endParaRPr lang="nb-NO" sz="2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Plassholder for tekst 3"/>
          <p:cNvSpPr txBox="1">
            <a:spLocks/>
          </p:cNvSpPr>
          <p:nvPr/>
        </p:nvSpPr>
        <p:spPr>
          <a:xfrm>
            <a:off x="1981191" y="3197930"/>
            <a:ext cx="6505575" cy="7642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Kommunestyret februar 2020</a:t>
            </a:r>
          </a:p>
          <a:p>
            <a:pPr marL="0" indent="0">
              <a:buNone/>
              <a:defRPr/>
            </a:pPr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Vedtak om klimamål</a:t>
            </a:r>
          </a:p>
        </p:txBody>
      </p:sp>
      <p:sp>
        <p:nvSpPr>
          <p:cNvPr id="22" name="Plassholder for tekst 3"/>
          <p:cNvSpPr txBox="1">
            <a:spLocks/>
          </p:cNvSpPr>
          <p:nvPr/>
        </p:nvSpPr>
        <p:spPr>
          <a:xfrm>
            <a:off x="1981190" y="4196579"/>
            <a:ext cx="6505575" cy="7642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Kommunestyret desember 2020</a:t>
            </a:r>
          </a:p>
          <a:p>
            <a:pPr marL="0" indent="0">
              <a:buNone/>
              <a:defRPr/>
            </a:pPr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Detaljreguleringsplan vedtatt</a:t>
            </a:r>
          </a:p>
        </p:txBody>
      </p:sp>
    </p:spTree>
    <p:extLst>
      <p:ext uri="{BB962C8B-B14F-4D97-AF65-F5344CB8AC3E}">
        <p14:creationId xmlns:p14="http://schemas.microsoft.com/office/powerpoint/2010/main" val="256049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6214" b="9003"/>
          <a:stretch/>
        </p:blipFill>
        <p:spPr>
          <a:xfrm>
            <a:off x="0" y="-69362"/>
            <a:ext cx="9144000" cy="594965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64791" y="6166451"/>
            <a:ext cx="1882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Byggetomten</a:t>
            </a:r>
          </a:p>
        </p:txBody>
      </p:sp>
    </p:spTree>
    <p:extLst>
      <p:ext uri="{BB962C8B-B14F-4D97-AF65-F5344CB8AC3E}">
        <p14:creationId xmlns:p14="http://schemas.microsoft.com/office/powerpoint/2010/main" val="37315622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b="2871"/>
          <a:stretch/>
        </p:blipFill>
        <p:spPr>
          <a:xfrm>
            <a:off x="0" y="8659"/>
            <a:ext cx="9144000" cy="586509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64791" y="6166451"/>
            <a:ext cx="222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Reguleringsplan</a:t>
            </a:r>
          </a:p>
        </p:txBody>
      </p:sp>
    </p:spTree>
    <p:extLst>
      <p:ext uri="{BB962C8B-B14F-4D97-AF65-F5344CB8AC3E}">
        <p14:creationId xmlns:p14="http://schemas.microsoft.com/office/powerpoint/2010/main" val="14261265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603" b="360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64791" y="6166451"/>
            <a:ext cx="200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Skisseprosjekt</a:t>
            </a:r>
          </a:p>
        </p:txBody>
      </p:sp>
    </p:spTree>
    <p:extLst>
      <p:ext uri="{BB962C8B-B14F-4D97-AF65-F5344CB8AC3E}">
        <p14:creationId xmlns:p14="http://schemas.microsoft.com/office/powerpoint/2010/main" val="23820619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3"/>
          <p:cNvSpPr txBox="1">
            <a:spLocks/>
          </p:cNvSpPr>
          <p:nvPr/>
        </p:nvSpPr>
        <p:spPr>
          <a:xfrm>
            <a:off x="773977" y="1219200"/>
            <a:ext cx="7672243" cy="39993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Prosjektet ble lagt ut på anbud våren 2020. Flere store entreprenører ga tilbud, og Veidekke AS vant anbudet.</a:t>
            </a:r>
          </a:p>
          <a:p>
            <a:pPr marL="0" indent="0">
              <a:buNone/>
              <a:defRPr/>
            </a:pPr>
            <a:endParaRPr lang="nb-NO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Kostnadene for å gjennomføre prosjektet som ønsket ble for høye.</a:t>
            </a:r>
          </a:p>
          <a:p>
            <a:pPr>
              <a:defRPr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Budsjett politisk vedtatt: 65 millioner kroner (entreprisekost eks. mva.)</a:t>
            </a:r>
          </a:p>
          <a:p>
            <a:pPr>
              <a:defRPr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Tilbud fra entreprenør: 86 millioner kroner (entreprisekost eks. mva.)</a:t>
            </a:r>
          </a:p>
          <a:p>
            <a:pPr marL="0" indent="0">
              <a:buNone/>
              <a:defRPr/>
            </a:pPr>
            <a:endParaRPr lang="nb-NO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Nødvendige endringer gjøres i prosjektet for å få ned kostnadsnivået. </a:t>
            </a:r>
          </a:p>
          <a:p>
            <a:pPr marL="0" indent="0">
              <a:buNone/>
              <a:defRPr/>
            </a:pPr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Avhengig av å få økt kostnadsramme fra kommunestyret.</a:t>
            </a:r>
          </a:p>
        </p:txBody>
      </p:sp>
      <p:sp>
        <p:nvSpPr>
          <p:cNvPr id="21" name="Plassholder for tekst 3"/>
          <p:cNvSpPr txBox="1">
            <a:spLocks/>
          </p:cNvSpPr>
          <p:nvPr/>
        </p:nvSpPr>
        <p:spPr>
          <a:xfrm>
            <a:off x="409575" y="395481"/>
            <a:ext cx="8401049" cy="4681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b-NO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Anbudskonkurranse</a:t>
            </a:r>
          </a:p>
        </p:txBody>
      </p:sp>
    </p:spTree>
    <p:extLst>
      <p:ext uri="{BB962C8B-B14F-4D97-AF65-F5344CB8AC3E}">
        <p14:creationId xmlns:p14="http://schemas.microsoft.com/office/powerpoint/2010/main" val="25625685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tekst 2"/>
          <p:cNvSpPr>
            <a:spLocks noGrp="1"/>
          </p:cNvSpPr>
          <p:nvPr>
            <p:ph type="body" sz="quarter" idx="21"/>
          </p:nvPr>
        </p:nvSpPr>
        <p:spPr bwMode="auto">
          <a:xfrm>
            <a:off x="2410791" y="1186879"/>
            <a:ext cx="4611175" cy="920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2800" dirty="0">
                <a:latin typeface="Calibri" charset="0"/>
                <a:cs typeface="Calibri" charset="0"/>
              </a:rPr>
              <a:t>Fremdriftsplan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18203491"/>
              </p:ext>
            </p:extLst>
          </p:nvPr>
        </p:nvGraphicFramePr>
        <p:xfrm>
          <a:off x="705852" y="1846938"/>
          <a:ext cx="8021052" cy="323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kstSylinder 16"/>
          <p:cNvSpPr txBox="1"/>
          <p:nvPr/>
        </p:nvSpPr>
        <p:spPr>
          <a:xfrm>
            <a:off x="722507" y="2571051"/>
            <a:ext cx="14701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1600" dirty="0">
                <a:latin typeface="Calibri" panose="020F0502020204030204" pitchFamily="34" charset="0"/>
              </a:rPr>
              <a:t>November 2020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2256667" y="2538580"/>
            <a:ext cx="14701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1600" dirty="0">
                <a:latin typeface="Calibri" panose="020F0502020204030204" pitchFamily="34" charset="0"/>
              </a:rPr>
              <a:t>April </a:t>
            </a:r>
          </a:p>
          <a:p>
            <a:pPr algn="ctr"/>
            <a:r>
              <a:rPr lang="nb-NO" sz="1600" dirty="0"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5068926" y="2509490"/>
            <a:ext cx="14701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1600" dirty="0">
                <a:latin typeface="Calibri" panose="020F0502020204030204" pitchFamily="34" charset="0"/>
              </a:rPr>
              <a:t>Vinter</a:t>
            </a:r>
          </a:p>
          <a:p>
            <a:pPr algn="ctr"/>
            <a:r>
              <a:rPr lang="nb-NO" sz="1600" dirty="0">
                <a:latin typeface="Calibri" panose="020F0502020204030204" pitchFamily="34" charset="0"/>
              </a:rPr>
              <a:t>2022/23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598781" y="2522100"/>
            <a:ext cx="14701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1600" dirty="0">
                <a:latin typeface="Calibri" panose="020F0502020204030204" pitchFamily="34" charset="0"/>
              </a:rPr>
              <a:t>September</a:t>
            </a:r>
          </a:p>
          <a:p>
            <a:pPr algn="ctr"/>
            <a:r>
              <a:rPr lang="nb-NO" sz="1600" dirty="0"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510767" y="2522100"/>
            <a:ext cx="14701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1600" dirty="0">
                <a:latin typeface="Calibri" panose="020F0502020204030204" pitchFamily="34" charset="0"/>
              </a:rPr>
              <a:t>August</a:t>
            </a:r>
          </a:p>
          <a:p>
            <a:pPr algn="ctr"/>
            <a:r>
              <a:rPr lang="nb-NO" sz="1600" dirty="0">
                <a:latin typeface="Calibri" panose="020F0502020204030204" pitchFamily="34" charset="0"/>
              </a:rPr>
              <a:t>2023</a:t>
            </a:r>
          </a:p>
        </p:txBody>
      </p:sp>
      <p:sp>
        <p:nvSpPr>
          <p:cNvPr id="8" name="Pil venstre 7"/>
          <p:cNvSpPr/>
          <p:nvPr/>
        </p:nvSpPr>
        <p:spPr>
          <a:xfrm>
            <a:off x="4716378" y="4928559"/>
            <a:ext cx="651672" cy="607673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0" name="Gruppe 19"/>
          <p:cNvGrpSpPr/>
          <p:nvPr/>
        </p:nvGrpSpPr>
        <p:grpSpPr>
          <a:xfrm>
            <a:off x="5250227" y="4840245"/>
            <a:ext cx="3119327" cy="766663"/>
            <a:chOff x="24177" y="1401243"/>
            <a:chExt cx="1418416" cy="1830256"/>
          </a:xfrm>
        </p:grpSpPr>
        <p:sp>
          <p:nvSpPr>
            <p:cNvPr id="21" name="Rektangel 20"/>
            <p:cNvSpPr/>
            <p:nvPr/>
          </p:nvSpPr>
          <p:spPr>
            <a:xfrm>
              <a:off x="24177" y="1401243"/>
              <a:ext cx="1418416" cy="18302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ktangel 21"/>
            <p:cNvSpPr/>
            <p:nvPr/>
          </p:nvSpPr>
          <p:spPr>
            <a:xfrm>
              <a:off x="24177" y="1401243"/>
              <a:ext cx="1418416" cy="1830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1200" dirty="0">
                  <a:latin typeface="Calibri" panose="020F0502020204030204" pitchFamily="34" charset="0"/>
                </a:rPr>
                <a:t>Arbeider for tidligere byggestart og tidligere innflytting i ny skole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1569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03Mal_PP_Horten_kommu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ildestrø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dcebf7b3-62e4-4b07-baa1-4716403d0c3c" xsi:nil="true"/>
    <Owner xmlns="dcebf7b3-62e4-4b07-baa1-4716403d0c3c">
      <UserInfo>
        <DisplayName/>
        <AccountId xsi:nil="true"/>
        <AccountType/>
      </UserInfo>
    </Owner>
    <Invited_Teachers xmlns="dcebf7b3-62e4-4b07-baa1-4716403d0c3c" xsi:nil="true"/>
    <NotebookType xmlns="dcebf7b3-62e4-4b07-baa1-4716403d0c3c" xsi:nil="true"/>
    <FolderType xmlns="dcebf7b3-62e4-4b07-baa1-4716403d0c3c" xsi:nil="true"/>
    <Teachers xmlns="dcebf7b3-62e4-4b07-baa1-4716403d0c3c">
      <UserInfo>
        <DisplayName/>
        <AccountId xsi:nil="true"/>
        <AccountType/>
      </UserInfo>
    </Teachers>
    <Templates xmlns="dcebf7b3-62e4-4b07-baa1-4716403d0c3c" xsi:nil="true"/>
    <DefaultSectionNames xmlns="dcebf7b3-62e4-4b07-baa1-4716403d0c3c" xsi:nil="true"/>
    <Invited_Students xmlns="dcebf7b3-62e4-4b07-baa1-4716403d0c3c" xsi:nil="true"/>
    <CultureName xmlns="dcebf7b3-62e4-4b07-baa1-4716403d0c3c" xsi:nil="true"/>
    <Students xmlns="dcebf7b3-62e4-4b07-baa1-4716403d0c3c">
      <UserInfo>
        <DisplayName/>
        <AccountId xsi:nil="true"/>
        <AccountType/>
      </UserInfo>
    </Students>
    <Student_Groups xmlns="dcebf7b3-62e4-4b07-baa1-4716403d0c3c">
      <UserInfo>
        <DisplayName/>
        <AccountId xsi:nil="true"/>
        <AccountType/>
      </UserInfo>
    </Student_Groups>
    <Self_Registration_Enabled xmlns="dcebf7b3-62e4-4b07-baa1-4716403d0c3c" xsi:nil="true"/>
    <Has_Teacher_Only_SectionGroup xmlns="dcebf7b3-62e4-4b07-baa1-4716403d0c3c" xsi:nil="true"/>
    <AppVersion xmlns="dcebf7b3-62e4-4b07-baa1-4716403d0c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E2003D9F97C84D988C6043DEAE2305" ma:contentTypeVersion="25" ma:contentTypeDescription="Opprett et nytt dokument." ma:contentTypeScope="" ma:versionID="974624c1c37bf8d8f249c7f08a5167f9">
  <xsd:schema xmlns:xsd="http://www.w3.org/2001/XMLSchema" xmlns:xs="http://www.w3.org/2001/XMLSchema" xmlns:p="http://schemas.microsoft.com/office/2006/metadata/properties" xmlns:ns3="dcebf7b3-62e4-4b07-baa1-4716403d0c3c" xmlns:ns4="62357760-0b04-4ff6-8dbd-9589502331d9" targetNamespace="http://schemas.microsoft.com/office/2006/metadata/properties" ma:root="true" ma:fieldsID="f3e81e754fcd4f08966895298eccfcc2" ns3:_="" ns4:_="">
    <xsd:import namespace="dcebf7b3-62e4-4b07-baa1-4716403d0c3c"/>
    <xsd:import namespace="62357760-0b04-4ff6-8dbd-9589502331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bf7b3-62e4-4b07-baa1-4716403d0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57760-0b04-4ff6-8dbd-9589502331d9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68E735-315E-40CA-9B55-88CE8AFFF9F4}">
  <ds:schemaRefs>
    <ds:schemaRef ds:uri="62357760-0b04-4ff6-8dbd-9589502331d9"/>
    <ds:schemaRef ds:uri="dcebf7b3-62e4-4b07-baa1-4716403d0c3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E9FDF3-0AB9-4644-914C-87FAF940CE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79E6E-3598-4ACD-B7B8-993DA3B330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bf7b3-62e4-4b07-baa1-4716403d0c3c"/>
    <ds:schemaRef ds:uri="62357760-0b04-4ff6-8dbd-9589502331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RIKTIG PP-mal- komprimert versjon</Template>
  <TotalTime>2881</TotalTime>
  <Words>254</Words>
  <Application>Microsoft Office PowerPoint</Application>
  <PresentationFormat>Skjermfremvisning (4:3)</PresentationFormat>
  <Paragraphs>75</Paragraphs>
  <Slides>15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Trebuchet MS</vt:lpstr>
      <vt:lpstr>03Mal_PP_Horten_kommune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Horten 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Elin A. Ringdal</dc:creator>
  <dc:description>Se PP-forklaring for å sikre korrekt oppsett</dc:description>
  <cp:lastModifiedBy>Kristine B. Johnsen</cp:lastModifiedBy>
  <cp:revision>134</cp:revision>
  <dcterms:created xsi:type="dcterms:W3CDTF">2018-11-15T08:51:13Z</dcterms:created>
  <dcterms:modified xsi:type="dcterms:W3CDTF">2021-02-16T12:44:01Z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0x01010088E2003D9F97C84D988C6043DEAE2305</vt:lpwstr>
  </property>
</Properties>
</file>