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37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34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85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89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06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61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6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4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97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7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8E28-A053-4BF0-B900-6D255FAAEDEC}" type="datetimeFigureOut">
              <a:rPr lang="nb-NO" smtClean="0"/>
              <a:t>06.01.2017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A05B-7102-40CA-B227-BEBA53BF4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2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HOPP AKTIVITET OPPGAVE </a:t>
            </a:r>
            <a:br>
              <a:rPr lang="nb-NO" dirty="0" smtClean="0"/>
            </a:br>
            <a:r>
              <a:rPr lang="nb-NO" dirty="0" smtClean="0"/>
              <a:t>LAGET AV MONA OG MARIANNE </a:t>
            </a:r>
            <a:br>
              <a:rPr lang="nb-NO" dirty="0" smtClean="0"/>
            </a:br>
            <a:r>
              <a:rPr lang="nb-NO" dirty="0" smtClean="0"/>
              <a:t>BASSENGBAKKEN BARNEHAGE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1270" y="1417983"/>
            <a:ext cx="10515600" cy="47589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 smtClean="0"/>
              <a:t>Vi valgte å lage en hinderløype hvor vi bruker muskelsanser, ved å henge og slenge, gå på alle fire, krype, åle og </a:t>
            </a:r>
            <a:r>
              <a:rPr lang="nb-NO" sz="1400" dirty="0" err="1" smtClean="0"/>
              <a:t>balangsere</a:t>
            </a:r>
            <a:r>
              <a:rPr lang="nb-NO" sz="1400" dirty="0" smtClean="0"/>
              <a:t>. Vi får brukt alle kroppsdelene.</a:t>
            </a:r>
          </a:p>
          <a:p>
            <a:pPr marL="0" indent="0">
              <a:buNone/>
            </a:pPr>
            <a:r>
              <a:rPr lang="nb-NO" sz="1400" dirty="0" smtClean="0"/>
              <a:t>Ni barn deltok fem 4åringer og fire 5åringer.</a:t>
            </a:r>
          </a:p>
          <a:p>
            <a:pPr marL="0" indent="0">
              <a:buNone/>
            </a:pPr>
            <a:r>
              <a:rPr lang="nb-NO" sz="1400" dirty="0" smtClean="0"/>
              <a:t> Utstyr tau, rokkeringer, bøtter, hjul og kasser. Her bruker vi det vi har tilgjengelig.</a:t>
            </a:r>
          </a:p>
          <a:p>
            <a:pPr marL="0" indent="0">
              <a:buNone/>
            </a:pPr>
            <a:r>
              <a:rPr lang="nb-NO" sz="1400" dirty="0" smtClean="0"/>
              <a:t>Gjennom denne leken får de trent på samarbeid, språk og grovmotorikk.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 smtClean="0"/>
              <a:t> </a:t>
            </a:r>
            <a:endParaRPr lang="nb-NO" sz="1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3098" y="3573118"/>
            <a:ext cx="3140765" cy="235557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5" y="3285092"/>
            <a:ext cx="4048261" cy="30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 rot="10800000" flipV="1">
            <a:off x="1524000" y="1075765"/>
            <a:ext cx="9144000" cy="43030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HENGE OG SLENGE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742739"/>
            <a:ext cx="9144000" cy="3515061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har hengt opp tau i huskestativet, slik at barna kan klatre og slenge seg i dette. Her får de brukt hele kroppen.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589218" y="2102411"/>
            <a:ext cx="1731981" cy="12989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261770" y="2105361"/>
            <a:ext cx="1755589" cy="13166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4269" y="2102411"/>
            <a:ext cx="1731984" cy="12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05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Å GÅ PÅ ALLE FIRE</a:t>
            </a:r>
            <a:br>
              <a:rPr lang="nb-NO" dirty="0" smtClean="0"/>
            </a:br>
            <a:r>
              <a:rPr lang="nb-NO" sz="2000" dirty="0" smtClean="0"/>
              <a:t>Her kommer kattene på alle fire, kan velge forskjellige dyr de skal være. (lage dyrelyder)</a:t>
            </a:r>
            <a:br>
              <a:rPr lang="nb-NO" sz="2000" dirty="0" smtClean="0"/>
            </a:br>
            <a:endParaRPr lang="nb-NO" sz="2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40" y="3831658"/>
            <a:ext cx="2425206" cy="1818905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446" y="3769910"/>
            <a:ext cx="2495776" cy="18718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1646" y="3762960"/>
            <a:ext cx="2503719" cy="18777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8965" y="3756733"/>
            <a:ext cx="2390365" cy="17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441063"/>
            <a:ext cx="9144000" cy="2199938"/>
          </a:xfrm>
        </p:spPr>
        <p:txBody>
          <a:bodyPr>
            <a:normAutofit/>
          </a:bodyPr>
          <a:lstStyle/>
          <a:p>
            <a:r>
              <a:rPr lang="nb-NO" dirty="0" smtClean="0"/>
              <a:t>Å KRYPE/ÅLE</a:t>
            </a:r>
            <a:br>
              <a:rPr lang="nb-NO" dirty="0" smtClean="0"/>
            </a:br>
            <a:r>
              <a:rPr lang="nb-NO" sz="2000" dirty="0" smtClean="0"/>
              <a:t>Her måtte de samarbeide med å holde rokkeringene for hverandre. De kryper gjennom og åler seg bort til neste.</a:t>
            </a:r>
            <a:br>
              <a:rPr lang="nb-NO" sz="2000" dirty="0" smtClean="0"/>
            </a:br>
            <a:endParaRPr lang="nb-NO" sz="2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667896"/>
            <a:ext cx="9144000" cy="258990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0" y="2528047"/>
            <a:ext cx="2800574" cy="210043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08" y="2667896"/>
            <a:ext cx="2736028" cy="205202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83" y="2641001"/>
            <a:ext cx="2649969" cy="198747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53" y="4859766"/>
            <a:ext cx="2449159" cy="18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Balanse</a:t>
            </a:r>
            <a:br>
              <a:rPr lang="nb-NO" dirty="0" smtClean="0"/>
            </a:br>
            <a:r>
              <a:rPr lang="nb-NO" sz="2400" dirty="0" smtClean="0"/>
              <a:t>På denne hinder løypa får vi brukt muskelsansen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6588" y="4288545"/>
            <a:ext cx="2396398" cy="1797298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907" y="4302408"/>
            <a:ext cx="2429735" cy="18223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5311" y="4340062"/>
            <a:ext cx="2386702" cy="179002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2821" y="4318544"/>
            <a:ext cx="2386703" cy="17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310" y="469162"/>
            <a:ext cx="1865019" cy="139876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3727" y="469162"/>
            <a:ext cx="1865020" cy="13987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1766" y="469160"/>
            <a:ext cx="1865021" cy="139876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365" y="494845"/>
            <a:ext cx="1796527" cy="134739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587" y="505513"/>
            <a:ext cx="1768078" cy="132605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7857" y="463101"/>
            <a:ext cx="1816551" cy="136241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427207" y="2454661"/>
            <a:ext cx="1796115" cy="134708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67264" y="2406188"/>
            <a:ext cx="1796115" cy="134708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707321" y="2454660"/>
            <a:ext cx="1796115" cy="134708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251643" y="2477400"/>
            <a:ext cx="1796115" cy="134708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987437" y="2454661"/>
            <a:ext cx="1796115" cy="134708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22204" y="304940"/>
            <a:ext cx="2394819" cy="179611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8" y="2476382"/>
            <a:ext cx="1103661" cy="1206698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" y="4434035"/>
            <a:ext cx="1013341" cy="1206698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6" y="4468774"/>
            <a:ext cx="1480127" cy="120669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94" y="2547594"/>
            <a:ext cx="1374194" cy="1206698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29" y="4468774"/>
            <a:ext cx="1524094" cy="1303644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62" y="4468774"/>
            <a:ext cx="1373334" cy="1206698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78" y="4458703"/>
            <a:ext cx="1716560" cy="1206698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80" y="4468774"/>
            <a:ext cx="1479677" cy="1206698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22" y="4458703"/>
            <a:ext cx="1262191" cy="12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 retter en stor takk til alle barna som var ivrige deltagere på oppgaven vår</a:t>
            </a:r>
            <a:br>
              <a:rPr lang="nb-NO" dirty="0" smtClean="0"/>
            </a:br>
            <a:r>
              <a:rPr lang="nb-NO" sz="2700" dirty="0" smtClean="0"/>
              <a:t>Odin, Cornelius, Olivia, Tia, Edward, </a:t>
            </a:r>
            <a:r>
              <a:rPr lang="nb-NO" sz="2700" dirty="0" err="1" smtClean="0"/>
              <a:t>Luna,Sander</a:t>
            </a:r>
            <a:r>
              <a:rPr lang="nb-NO" sz="2700" dirty="0" smtClean="0"/>
              <a:t>. </a:t>
            </a:r>
            <a:r>
              <a:rPr lang="nb-NO" sz="2700" dirty="0" err="1" smtClean="0"/>
              <a:t>Layan</a:t>
            </a:r>
            <a:r>
              <a:rPr lang="nb-NO" sz="2700" dirty="0" smtClean="0"/>
              <a:t>, Tiril</a:t>
            </a:r>
            <a:endParaRPr lang="nb-NO" sz="27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59" y="3602037"/>
            <a:ext cx="3837700" cy="28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132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HOPP AKTIVITET OPPGAVE  LAGET AV MONA OG MARIANNE  BASSENGBAKKEN BARNEHAGE </vt:lpstr>
      <vt:lpstr>HENGE OG SLENGE</vt:lpstr>
      <vt:lpstr>Å GÅ PÅ ALLE FIRE Her kommer kattene på alle fire, kan velge forskjellige dyr de skal være. (lage dyrelyder) </vt:lpstr>
      <vt:lpstr>Å KRYPE/ÅLE Her måtte de samarbeide med å holde rokkeringene for hverandre. De kryper gjennom og åler seg bort til neste. </vt:lpstr>
      <vt:lpstr>Balanse På denne hinder løypa får vi brukt muskelsansen.</vt:lpstr>
      <vt:lpstr>PowerPoint-presentasjon</vt:lpstr>
      <vt:lpstr>Vi retter en stor takk til alle barna som var ivrige deltagere på oppgaven vår Odin, Cornelius, Olivia, Tia, Edward, Luna,Sander. Layan, Tiril</vt:lpstr>
    </vt:vector>
  </TitlesOfParts>
  <Company>Horten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HENGE OG SLENGE</dc:title>
  <dc:creator>Barnehage</dc:creator>
  <cp:lastModifiedBy>Elin C. Larsgård</cp:lastModifiedBy>
  <cp:revision>9</cp:revision>
  <dcterms:created xsi:type="dcterms:W3CDTF">2017-01-06T12:46:25Z</dcterms:created>
  <dcterms:modified xsi:type="dcterms:W3CDTF">2017-01-06T14:02:31Z</dcterms:modified>
</cp:coreProperties>
</file>